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4"/>
  </p:notesMasterIdLst>
  <p:sldIdLst>
    <p:sldId id="256" r:id="rId2"/>
    <p:sldId id="293" r:id="rId3"/>
    <p:sldId id="259" r:id="rId4"/>
    <p:sldId id="281" r:id="rId5"/>
    <p:sldId id="282" r:id="rId6"/>
    <p:sldId id="261" r:id="rId7"/>
    <p:sldId id="262" r:id="rId8"/>
    <p:sldId id="275" r:id="rId9"/>
    <p:sldId id="285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8" r:id="rId21"/>
    <p:sldId id="274" r:id="rId22"/>
    <p:sldId id="258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58AC5F-7633-47CA-9C16-BF7F064A32C6}" v="53" dt="2022-03-07T11:05:32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E0B5C-EBD3-470D-9381-74F937EC0A2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B03FA6C-8F65-47B7-935C-0D91F3752C63}">
      <dgm:prSet phldrT="[Text]"/>
      <dgm:spPr/>
      <dgm:t>
        <a:bodyPr/>
        <a:lstStyle/>
        <a:p>
          <a:r>
            <a:rPr lang="sv-SE" dirty="0">
              <a:solidFill>
                <a:schemeClr val="tx1"/>
              </a:solidFill>
            </a:rPr>
            <a:t>Identifiera förändringsområden</a:t>
          </a:r>
        </a:p>
      </dgm:t>
    </dgm:pt>
    <dgm:pt modelId="{242004C8-B4F1-4057-8DEA-776B062FE897}" type="parTrans" cxnId="{823EC51D-B0E2-4CD7-AF8F-80080899D973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53BD28BA-005E-4669-9BE3-B6FEDA0EAB94}" type="sibTrans" cxnId="{823EC51D-B0E2-4CD7-AF8F-80080899D973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38B205A5-8382-4E48-89E4-FEEF11369D65}">
      <dgm:prSet phldrT="[Text]"/>
      <dgm:spPr/>
      <dgm:t>
        <a:bodyPr/>
        <a:lstStyle/>
        <a:p>
          <a:r>
            <a:rPr lang="sv-SE" dirty="0">
              <a:solidFill>
                <a:schemeClr val="tx1"/>
              </a:solidFill>
            </a:rPr>
            <a:t>Välj områden för fortsatt arbete</a:t>
          </a:r>
        </a:p>
      </dgm:t>
    </dgm:pt>
    <dgm:pt modelId="{4F73B2FF-735B-4E04-98BB-370F1755D06D}" type="parTrans" cxnId="{DF5C9125-DB1A-4BDD-8EE2-E7BA26E003FE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74EE8BDF-2333-4344-BB55-D9BE5181A9D7}" type="sibTrans" cxnId="{DF5C9125-DB1A-4BDD-8EE2-E7BA26E003FE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30CF545D-F5DC-45F0-AB1A-A835BC4AD4C8}">
      <dgm:prSet phldrT="[Text]"/>
      <dgm:spPr/>
      <dgm:t>
        <a:bodyPr/>
        <a:lstStyle/>
        <a:p>
          <a:r>
            <a:rPr lang="sv-SE" dirty="0">
              <a:solidFill>
                <a:schemeClr val="tx1"/>
              </a:solidFill>
            </a:rPr>
            <a:t>Förbered implementering</a:t>
          </a:r>
        </a:p>
      </dgm:t>
    </dgm:pt>
    <dgm:pt modelId="{5529DD4E-4B68-4092-9839-1892A7666027}" type="parTrans" cxnId="{63C23DA3-A352-4C07-AC39-0731B218C1A4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C0DEB73-158E-414E-90D8-33D3AF90A4FD}" type="sibTrans" cxnId="{63C23DA3-A352-4C07-AC39-0731B218C1A4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64D50C4-2EDB-4CF4-A9CB-B3204BA28684}">
      <dgm:prSet/>
      <dgm:spPr/>
      <dgm:t>
        <a:bodyPr/>
        <a:lstStyle/>
        <a:p>
          <a:r>
            <a:rPr lang="sv-SE" dirty="0">
              <a:solidFill>
                <a:schemeClr val="tx1"/>
              </a:solidFill>
            </a:rPr>
            <a:t>Genomför implementering</a:t>
          </a:r>
        </a:p>
      </dgm:t>
    </dgm:pt>
    <dgm:pt modelId="{36AEA3E8-DC9E-48CD-AB95-52FB69D248AA}" type="parTrans" cxnId="{26EA3BA9-0FA9-4C6E-AE84-5329F9132D1C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622D14A-5777-4EC8-8529-A849A4B66C5D}" type="sibTrans" cxnId="{26EA3BA9-0FA9-4C6E-AE84-5329F9132D1C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8C288B2C-3EFA-4078-86B9-86708619B654}">
      <dgm:prSet/>
      <dgm:spPr/>
      <dgm:t>
        <a:bodyPr/>
        <a:lstStyle/>
        <a:p>
          <a:r>
            <a:rPr lang="sv-SE" dirty="0">
              <a:solidFill>
                <a:schemeClr val="tx1"/>
              </a:solidFill>
            </a:rPr>
            <a:t>Följ upp och förstärk</a:t>
          </a:r>
        </a:p>
      </dgm:t>
    </dgm:pt>
    <dgm:pt modelId="{6416392E-939B-4B3C-B1F1-4DADA882EBBA}" type="parTrans" cxnId="{8F6CE34A-C5BA-4C45-8385-59D1856E5110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2D22C06-E203-4B39-A072-45929228F031}" type="sibTrans" cxnId="{8F6CE34A-C5BA-4C45-8385-59D1856E5110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CA0AB51-869F-4A34-A22D-AE310134FF44}" type="pres">
      <dgm:prSet presAssocID="{C9FE0B5C-EBD3-470D-9381-74F937EC0A2A}" presName="Name0" presStyleCnt="0">
        <dgm:presLayoutVars>
          <dgm:dir/>
          <dgm:resizeHandles val="exact"/>
        </dgm:presLayoutVars>
      </dgm:prSet>
      <dgm:spPr/>
    </dgm:pt>
    <dgm:pt modelId="{B065EDFD-2C2B-40BC-B0C1-E1B3A63D321F}" type="pres">
      <dgm:prSet presAssocID="{1B03FA6C-8F65-47B7-935C-0D91F3752C63}" presName="node" presStyleLbl="node1" presStyleIdx="0" presStyleCnt="5">
        <dgm:presLayoutVars>
          <dgm:bulletEnabled val="1"/>
        </dgm:presLayoutVars>
      </dgm:prSet>
      <dgm:spPr/>
    </dgm:pt>
    <dgm:pt modelId="{789BA8F4-F1B6-4829-9D47-7125BCF364B8}" type="pres">
      <dgm:prSet presAssocID="{53BD28BA-005E-4669-9BE3-B6FEDA0EAB94}" presName="sibTrans" presStyleLbl="sibTrans2D1" presStyleIdx="0" presStyleCnt="4"/>
      <dgm:spPr/>
    </dgm:pt>
    <dgm:pt modelId="{9FC541D8-E3CD-4FF6-A7A6-4F16E741D118}" type="pres">
      <dgm:prSet presAssocID="{53BD28BA-005E-4669-9BE3-B6FEDA0EAB94}" presName="connectorText" presStyleLbl="sibTrans2D1" presStyleIdx="0" presStyleCnt="4"/>
      <dgm:spPr/>
    </dgm:pt>
    <dgm:pt modelId="{118BC82B-9354-4B17-8733-4CF821B1CA10}" type="pres">
      <dgm:prSet presAssocID="{38B205A5-8382-4E48-89E4-FEEF11369D65}" presName="node" presStyleLbl="node1" presStyleIdx="1" presStyleCnt="5">
        <dgm:presLayoutVars>
          <dgm:bulletEnabled val="1"/>
        </dgm:presLayoutVars>
      </dgm:prSet>
      <dgm:spPr/>
    </dgm:pt>
    <dgm:pt modelId="{E8EDE9E4-A0C7-4303-926D-0A209E44EA7D}" type="pres">
      <dgm:prSet presAssocID="{74EE8BDF-2333-4344-BB55-D9BE5181A9D7}" presName="sibTrans" presStyleLbl="sibTrans2D1" presStyleIdx="1" presStyleCnt="4"/>
      <dgm:spPr/>
    </dgm:pt>
    <dgm:pt modelId="{C7AE1CFE-5ABC-41DD-AD85-F683BA213D2C}" type="pres">
      <dgm:prSet presAssocID="{74EE8BDF-2333-4344-BB55-D9BE5181A9D7}" presName="connectorText" presStyleLbl="sibTrans2D1" presStyleIdx="1" presStyleCnt="4"/>
      <dgm:spPr/>
    </dgm:pt>
    <dgm:pt modelId="{4ED2DD6F-41A9-41B1-BC31-A2A4085624BD}" type="pres">
      <dgm:prSet presAssocID="{30CF545D-F5DC-45F0-AB1A-A835BC4AD4C8}" presName="node" presStyleLbl="node1" presStyleIdx="2" presStyleCnt="5">
        <dgm:presLayoutVars>
          <dgm:bulletEnabled val="1"/>
        </dgm:presLayoutVars>
      </dgm:prSet>
      <dgm:spPr/>
    </dgm:pt>
    <dgm:pt modelId="{CC925E63-9F40-4350-8BAB-67CA3BEAE3FE}" type="pres">
      <dgm:prSet presAssocID="{FC0DEB73-158E-414E-90D8-33D3AF90A4FD}" presName="sibTrans" presStyleLbl="sibTrans2D1" presStyleIdx="2" presStyleCnt="4"/>
      <dgm:spPr/>
    </dgm:pt>
    <dgm:pt modelId="{E346A021-94A3-4D7F-A310-737A018CAB17}" type="pres">
      <dgm:prSet presAssocID="{FC0DEB73-158E-414E-90D8-33D3AF90A4FD}" presName="connectorText" presStyleLbl="sibTrans2D1" presStyleIdx="2" presStyleCnt="4"/>
      <dgm:spPr/>
    </dgm:pt>
    <dgm:pt modelId="{DEAB2793-ADCE-4A01-BECB-D73CEA70321F}" type="pres">
      <dgm:prSet presAssocID="{F64D50C4-2EDB-4CF4-A9CB-B3204BA28684}" presName="node" presStyleLbl="node1" presStyleIdx="3" presStyleCnt="5">
        <dgm:presLayoutVars>
          <dgm:bulletEnabled val="1"/>
        </dgm:presLayoutVars>
      </dgm:prSet>
      <dgm:spPr/>
    </dgm:pt>
    <dgm:pt modelId="{2D7470CA-FF38-4729-8177-815111347938}" type="pres">
      <dgm:prSet presAssocID="{F622D14A-5777-4EC8-8529-A849A4B66C5D}" presName="sibTrans" presStyleLbl="sibTrans2D1" presStyleIdx="3" presStyleCnt="4"/>
      <dgm:spPr/>
    </dgm:pt>
    <dgm:pt modelId="{E2FB83E7-7622-4C2A-84E6-3C20BC9927CC}" type="pres">
      <dgm:prSet presAssocID="{F622D14A-5777-4EC8-8529-A849A4B66C5D}" presName="connectorText" presStyleLbl="sibTrans2D1" presStyleIdx="3" presStyleCnt="4"/>
      <dgm:spPr/>
    </dgm:pt>
    <dgm:pt modelId="{0709DCDB-3A3D-4E15-A4C3-F1F10C2E8D43}" type="pres">
      <dgm:prSet presAssocID="{8C288B2C-3EFA-4078-86B9-86708619B654}" presName="node" presStyleLbl="node1" presStyleIdx="4" presStyleCnt="5">
        <dgm:presLayoutVars>
          <dgm:bulletEnabled val="1"/>
        </dgm:presLayoutVars>
      </dgm:prSet>
      <dgm:spPr/>
    </dgm:pt>
  </dgm:ptLst>
  <dgm:cxnLst>
    <dgm:cxn modelId="{6D9AE003-D083-48FF-9A33-E5F32F42487B}" type="presOf" srcId="{53BD28BA-005E-4669-9BE3-B6FEDA0EAB94}" destId="{789BA8F4-F1B6-4829-9D47-7125BCF364B8}" srcOrd="0" destOrd="0" presId="urn:microsoft.com/office/officeart/2005/8/layout/process1"/>
    <dgm:cxn modelId="{30D6D313-F596-4CBF-9101-E942E5F9A9DF}" type="presOf" srcId="{1B03FA6C-8F65-47B7-935C-0D91F3752C63}" destId="{B065EDFD-2C2B-40BC-B0C1-E1B3A63D321F}" srcOrd="0" destOrd="0" presId="urn:microsoft.com/office/officeart/2005/8/layout/process1"/>
    <dgm:cxn modelId="{E7B9B714-4194-4111-8996-5D5B2E195E1E}" type="presOf" srcId="{FC0DEB73-158E-414E-90D8-33D3AF90A4FD}" destId="{CC925E63-9F40-4350-8BAB-67CA3BEAE3FE}" srcOrd="0" destOrd="0" presId="urn:microsoft.com/office/officeart/2005/8/layout/process1"/>
    <dgm:cxn modelId="{823EC51D-B0E2-4CD7-AF8F-80080899D973}" srcId="{C9FE0B5C-EBD3-470D-9381-74F937EC0A2A}" destId="{1B03FA6C-8F65-47B7-935C-0D91F3752C63}" srcOrd="0" destOrd="0" parTransId="{242004C8-B4F1-4057-8DEA-776B062FE897}" sibTransId="{53BD28BA-005E-4669-9BE3-B6FEDA0EAB94}"/>
    <dgm:cxn modelId="{DF5C9125-DB1A-4BDD-8EE2-E7BA26E003FE}" srcId="{C9FE0B5C-EBD3-470D-9381-74F937EC0A2A}" destId="{38B205A5-8382-4E48-89E4-FEEF11369D65}" srcOrd="1" destOrd="0" parTransId="{4F73B2FF-735B-4E04-98BB-370F1755D06D}" sibTransId="{74EE8BDF-2333-4344-BB55-D9BE5181A9D7}"/>
    <dgm:cxn modelId="{9A777B2A-B6CD-4F3A-A174-C9888A1CCF86}" type="presOf" srcId="{74EE8BDF-2333-4344-BB55-D9BE5181A9D7}" destId="{C7AE1CFE-5ABC-41DD-AD85-F683BA213D2C}" srcOrd="1" destOrd="0" presId="urn:microsoft.com/office/officeart/2005/8/layout/process1"/>
    <dgm:cxn modelId="{9C979437-AF4E-4AEF-93AA-BFB83A959D7B}" type="presOf" srcId="{8C288B2C-3EFA-4078-86B9-86708619B654}" destId="{0709DCDB-3A3D-4E15-A4C3-F1F10C2E8D43}" srcOrd="0" destOrd="0" presId="urn:microsoft.com/office/officeart/2005/8/layout/process1"/>
    <dgm:cxn modelId="{1B26FF64-C4B3-4412-9463-32E9074D7F6B}" type="presOf" srcId="{FC0DEB73-158E-414E-90D8-33D3AF90A4FD}" destId="{E346A021-94A3-4D7F-A310-737A018CAB17}" srcOrd="1" destOrd="0" presId="urn:microsoft.com/office/officeart/2005/8/layout/process1"/>
    <dgm:cxn modelId="{8F6CE34A-C5BA-4C45-8385-59D1856E5110}" srcId="{C9FE0B5C-EBD3-470D-9381-74F937EC0A2A}" destId="{8C288B2C-3EFA-4078-86B9-86708619B654}" srcOrd="4" destOrd="0" parTransId="{6416392E-939B-4B3C-B1F1-4DADA882EBBA}" sibTransId="{F2D22C06-E203-4B39-A072-45929228F031}"/>
    <dgm:cxn modelId="{EF4A8971-3D28-4D71-88C7-E1336203A775}" type="presOf" srcId="{53BD28BA-005E-4669-9BE3-B6FEDA0EAB94}" destId="{9FC541D8-E3CD-4FF6-A7A6-4F16E741D118}" srcOrd="1" destOrd="0" presId="urn:microsoft.com/office/officeart/2005/8/layout/process1"/>
    <dgm:cxn modelId="{31FF0876-B0FB-43E1-8C7A-0CFEED4B9DD7}" type="presOf" srcId="{F622D14A-5777-4EC8-8529-A849A4B66C5D}" destId="{E2FB83E7-7622-4C2A-84E6-3C20BC9927CC}" srcOrd="1" destOrd="0" presId="urn:microsoft.com/office/officeart/2005/8/layout/process1"/>
    <dgm:cxn modelId="{5ADC4779-8C28-49BC-AF73-3AF8448774C5}" type="presOf" srcId="{C9FE0B5C-EBD3-470D-9381-74F937EC0A2A}" destId="{FCA0AB51-869F-4A34-A22D-AE310134FF44}" srcOrd="0" destOrd="0" presId="urn:microsoft.com/office/officeart/2005/8/layout/process1"/>
    <dgm:cxn modelId="{6FC9BC7B-C795-40C9-B38F-9551BF997CA3}" type="presOf" srcId="{F64D50C4-2EDB-4CF4-A9CB-B3204BA28684}" destId="{DEAB2793-ADCE-4A01-BECB-D73CEA70321F}" srcOrd="0" destOrd="0" presId="urn:microsoft.com/office/officeart/2005/8/layout/process1"/>
    <dgm:cxn modelId="{87E61E9B-1B44-43C3-B70F-8C2E02E645FC}" type="presOf" srcId="{38B205A5-8382-4E48-89E4-FEEF11369D65}" destId="{118BC82B-9354-4B17-8733-4CF821B1CA10}" srcOrd="0" destOrd="0" presId="urn:microsoft.com/office/officeart/2005/8/layout/process1"/>
    <dgm:cxn modelId="{63C23DA3-A352-4C07-AC39-0731B218C1A4}" srcId="{C9FE0B5C-EBD3-470D-9381-74F937EC0A2A}" destId="{30CF545D-F5DC-45F0-AB1A-A835BC4AD4C8}" srcOrd="2" destOrd="0" parTransId="{5529DD4E-4B68-4092-9839-1892A7666027}" sibTransId="{FC0DEB73-158E-414E-90D8-33D3AF90A4FD}"/>
    <dgm:cxn modelId="{26EA3BA9-0FA9-4C6E-AE84-5329F9132D1C}" srcId="{C9FE0B5C-EBD3-470D-9381-74F937EC0A2A}" destId="{F64D50C4-2EDB-4CF4-A9CB-B3204BA28684}" srcOrd="3" destOrd="0" parTransId="{36AEA3E8-DC9E-48CD-AB95-52FB69D248AA}" sibTransId="{F622D14A-5777-4EC8-8529-A849A4B66C5D}"/>
    <dgm:cxn modelId="{6762BDA9-F565-4E2D-9645-838824D2C5C7}" type="presOf" srcId="{74EE8BDF-2333-4344-BB55-D9BE5181A9D7}" destId="{E8EDE9E4-A0C7-4303-926D-0A209E44EA7D}" srcOrd="0" destOrd="0" presId="urn:microsoft.com/office/officeart/2005/8/layout/process1"/>
    <dgm:cxn modelId="{5F0AF1B3-9300-4131-BFA5-C58AC1B8C609}" type="presOf" srcId="{F622D14A-5777-4EC8-8529-A849A4B66C5D}" destId="{2D7470CA-FF38-4729-8177-815111347938}" srcOrd="0" destOrd="0" presId="urn:microsoft.com/office/officeart/2005/8/layout/process1"/>
    <dgm:cxn modelId="{9D88B9E5-2547-4A4A-96E7-5B7A7FBC13D1}" type="presOf" srcId="{30CF545D-F5DC-45F0-AB1A-A835BC4AD4C8}" destId="{4ED2DD6F-41A9-41B1-BC31-A2A4085624BD}" srcOrd="0" destOrd="0" presId="urn:microsoft.com/office/officeart/2005/8/layout/process1"/>
    <dgm:cxn modelId="{14B9BB7C-01F4-4C4C-85FC-4F1526D35548}" type="presParOf" srcId="{FCA0AB51-869F-4A34-A22D-AE310134FF44}" destId="{B065EDFD-2C2B-40BC-B0C1-E1B3A63D321F}" srcOrd="0" destOrd="0" presId="urn:microsoft.com/office/officeart/2005/8/layout/process1"/>
    <dgm:cxn modelId="{932C81F1-D1F0-4BD8-BBE8-E9589E84845C}" type="presParOf" srcId="{FCA0AB51-869F-4A34-A22D-AE310134FF44}" destId="{789BA8F4-F1B6-4829-9D47-7125BCF364B8}" srcOrd="1" destOrd="0" presId="urn:microsoft.com/office/officeart/2005/8/layout/process1"/>
    <dgm:cxn modelId="{F1DC87B9-6EE9-4065-86A6-943E2182F2FB}" type="presParOf" srcId="{789BA8F4-F1B6-4829-9D47-7125BCF364B8}" destId="{9FC541D8-E3CD-4FF6-A7A6-4F16E741D118}" srcOrd="0" destOrd="0" presId="urn:microsoft.com/office/officeart/2005/8/layout/process1"/>
    <dgm:cxn modelId="{8EBC74DA-401B-4B48-BE95-6174D42CE6BA}" type="presParOf" srcId="{FCA0AB51-869F-4A34-A22D-AE310134FF44}" destId="{118BC82B-9354-4B17-8733-4CF821B1CA10}" srcOrd="2" destOrd="0" presId="urn:microsoft.com/office/officeart/2005/8/layout/process1"/>
    <dgm:cxn modelId="{B9272415-3059-40DF-A8C6-DA3A90420789}" type="presParOf" srcId="{FCA0AB51-869F-4A34-A22D-AE310134FF44}" destId="{E8EDE9E4-A0C7-4303-926D-0A209E44EA7D}" srcOrd="3" destOrd="0" presId="urn:microsoft.com/office/officeart/2005/8/layout/process1"/>
    <dgm:cxn modelId="{F2CF10B9-4D09-43AD-A682-58BF2BAF44C1}" type="presParOf" srcId="{E8EDE9E4-A0C7-4303-926D-0A209E44EA7D}" destId="{C7AE1CFE-5ABC-41DD-AD85-F683BA213D2C}" srcOrd="0" destOrd="0" presId="urn:microsoft.com/office/officeart/2005/8/layout/process1"/>
    <dgm:cxn modelId="{EC1BF12F-31FE-4396-9C36-CB87DC473824}" type="presParOf" srcId="{FCA0AB51-869F-4A34-A22D-AE310134FF44}" destId="{4ED2DD6F-41A9-41B1-BC31-A2A4085624BD}" srcOrd="4" destOrd="0" presId="urn:microsoft.com/office/officeart/2005/8/layout/process1"/>
    <dgm:cxn modelId="{1E6F4056-D65F-43EC-979D-DACA16820DD5}" type="presParOf" srcId="{FCA0AB51-869F-4A34-A22D-AE310134FF44}" destId="{CC925E63-9F40-4350-8BAB-67CA3BEAE3FE}" srcOrd="5" destOrd="0" presId="urn:microsoft.com/office/officeart/2005/8/layout/process1"/>
    <dgm:cxn modelId="{B2F228D7-5063-48F8-9BAE-1EAC4776CD61}" type="presParOf" srcId="{CC925E63-9F40-4350-8BAB-67CA3BEAE3FE}" destId="{E346A021-94A3-4D7F-A310-737A018CAB17}" srcOrd="0" destOrd="0" presId="urn:microsoft.com/office/officeart/2005/8/layout/process1"/>
    <dgm:cxn modelId="{E05A22C2-D2E1-497F-BA3E-5E2C26F8DF2B}" type="presParOf" srcId="{FCA0AB51-869F-4A34-A22D-AE310134FF44}" destId="{DEAB2793-ADCE-4A01-BECB-D73CEA70321F}" srcOrd="6" destOrd="0" presId="urn:microsoft.com/office/officeart/2005/8/layout/process1"/>
    <dgm:cxn modelId="{B1FE7DCE-030B-49A2-BB76-622524D951F3}" type="presParOf" srcId="{FCA0AB51-869F-4A34-A22D-AE310134FF44}" destId="{2D7470CA-FF38-4729-8177-815111347938}" srcOrd="7" destOrd="0" presId="urn:microsoft.com/office/officeart/2005/8/layout/process1"/>
    <dgm:cxn modelId="{5B84D28C-883D-4634-9B09-70ECA1B33174}" type="presParOf" srcId="{2D7470CA-FF38-4729-8177-815111347938}" destId="{E2FB83E7-7622-4C2A-84E6-3C20BC9927CC}" srcOrd="0" destOrd="0" presId="urn:microsoft.com/office/officeart/2005/8/layout/process1"/>
    <dgm:cxn modelId="{E3286862-C89D-48EB-9304-EBEF688150E3}" type="presParOf" srcId="{FCA0AB51-869F-4A34-A22D-AE310134FF44}" destId="{0709DCDB-3A3D-4E15-A4C3-F1F10C2E8D4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FE0B5C-EBD3-470D-9381-74F937EC0A2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B03FA6C-8F65-47B7-935C-0D91F3752C63}">
      <dgm:prSet phldrT="[Text]"/>
      <dgm:spPr/>
      <dgm:t>
        <a:bodyPr/>
        <a:lstStyle/>
        <a:p>
          <a:r>
            <a:rPr lang="sv-SE" dirty="0">
              <a:solidFill>
                <a:schemeClr val="tx1"/>
              </a:solidFill>
            </a:rPr>
            <a:t>Identifiera förändringsområden</a:t>
          </a:r>
        </a:p>
      </dgm:t>
    </dgm:pt>
    <dgm:pt modelId="{242004C8-B4F1-4057-8DEA-776B062FE897}" type="parTrans" cxnId="{823EC51D-B0E2-4CD7-AF8F-80080899D973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53BD28BA-005E-4669-9BE3-B6FEDA0EAB94}" type="sibTrans" cxnId="{823EC51D-B0E2-4CD7-AF8F-80080899D973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38B205A5-8382-4E48-89E4-FEEF11369D65}">
      <dgm:prSet phldrT="[Text]"/>
      <dgm:spPr/>
      <dgm:t>
        <a:bodyPr/>
        <a:lstStyle/>
        <a:p>
          <a:r>
            <a:rPr lang="sv-SE" dirty="0">
              <a:solidFill>
                <a:schemeClr val="tx1"/>
              </a:solidFill>
            </a:rPr>
            <a:t>Välj områden för fortsatt arbete</a:t>
          </a:r>
        </a:p>
      </dgm:t>
    </dgm:pt>
    <dgm:pt modelId="{4F73B2FF-735B-4E04-98BB-370F1755D06D}" type="parTrans" cxnId="{DF5C9125-DB1A-4BDD-8EE2-E7BA26E003FE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74EE8BDF-2333-4344-BB55-D9BE5181A9D7}" type="sibTrans" cxnId="{DF5C9125-DB1A-4BDD-8EE2-E7BA26E003FE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30CF545D-F5DC-45F0-AB1A-A835BC4AD4C8}">
      <dgm:prSet phldrT="[Text]"/>
      <dgm:spPr/>
      <dgm:t>
        <a:bodyPr/>
        <a:lstStyle/>
        <a:p>
          <a:r>
            <a:rPr lang="sv-SE" dirty="0">
              <a:solidFill>
                <a:schemeClr val="tx1"/>
              </a:solidFill>
            </a:rPr>
            <a:t>Förbered implementering</a:t>
          </a:r>
        </a:p>
      </dgm:t>
    </dgm:pt>
    <dgm:pt modelId="{5529DD4E-4B68-4092-9839-1892A7666027}" type="parTrans" cxnId="{63C23DA3-A352-4C07-AC39-0731B218C1A4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C0DEB73-158E-414E-90D8-33D3AF90A4FD}" type="sibTrans" cxnId="{63C23DA3-A352-4C07-AC39-0731B218C1A4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64D50C4-2EDB-4CF4-A9CB-B3204BA28684}">
      <dgm:prSet/>
      <dgm:spPr/>
      <dgm:t>
        <a:bodyPr/>
        <a:lstStyle/>
        <a:p>
          <a:r>
            <a:rPr lang="sv-SE" dirty="0">
              <a:solidFill>
                <a:schemeClr val="tx1"/>
              </a:solidFill>
            </a:rPr>
            <a:t>Genomför implementering</a:t>
          </a:r>
        </a:p>
      </dgm:t>
    </dgm:pt>
    <dgm:pt modelId="{36AEA3E8-DC9E-48CD-AB95-52FB69D248AA}" type="parTrans" cxnId="{26EA3BA9-0FA9-4C6E-AE84-5329F9132D1C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622D14A-5777-4EC8-8529-A849A4B66C5D}" type="sibTrans" cxnId="{26EA3BA9-0FA9-4C6E-AE84-5329F9132D1C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8C288B2C-3EFA-4078-86B9-86708619B654}">
      <dgm:prSet/>
      <dgm:spPr/>
      <dgm:t>
        <a:bodyPr/>
        <a:lstStyle/>
        <a:p>
          <a:r>
            <a:rPr lang="sv-SE" dirty="0">
              <a:solidFill>
                <a:schemeClr val="tx1"/>
              </a:solidFill>
            </a:rPr>
            <a:t>Följ upp och förstärk</a:t>
          </a:r>
        </a:p>
      </dgm:t>
    </dgm:pt>
    <dgm:pt modelId="{6416392E-939B-4B3C-B1F1-4DADA882EBBA}" type="parTrans" cxnId="{8F6CE34A-C5BA-4C45-8385-59D1856E5110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2D22C06-E203-4B39-A072-45929228F031}" type="sibTrans" cxnId="{8F6CE34A-C5BA-4C45-8385-59D1856E5110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CA0AB51-869F-4A34-A22D-AE310134FF44}" type="pres">
      <dgm:prSet presAssocID="{C9FE0B5C-EBD3-470D-9381-74F937EC0A2A}" presName="Name0" presStyleCnt="0">
        <dgm:presLayoutVars>
          <dgm:dir/>
          <dgm:resizeHandles val="exact"/>
        </dgm:presLayoutVars>
      </dgm:prSet>
      <dgm:spPr/>
    </dgm:pt>
    <dgm:pt modelId="{B065EDFD-2C2B-40BC-B0C1-E1B3A63D321F}" type="pres">
      <dgm:prSet presAssocID="{1B03FA6C-8F65-47B7-935C-0D91F3752C63}" presName="node" presStyleLbl="node1" presStyleIdx="0" presStyleCnt="5">
        <dgm:presLayoutVars>
          <dgm:bulletEnabled val="1"/>
        </dgm:presLayoutVars>
      </dgm:prSet>
      <dgm:spPr/>
    </dgm:pt>
    <dgm:pt modelId="{789BA8F4-F1B6-4829-9D47-7125BCF364B8}" type="pres">
      <dgm:prSet presAssocID="{53BD28BA-005E-4669-9BE3-B6FEDA0EAB94}" presName="sibTrans" presStyleLbl="sibTrans2D1" presStyleIdx="0" presStyleCnt="4"/>
      <dgm:spPr/>
    </dgm:pt>
    <dgm:pt modelId="{9FC541D8-E3CD-4FF6-A7A6-4F16E741D118}" type="pres">
      <dgm:prSet presAssocID="{53BD28BA-005E-4669-9BE3-B6FEDA0EAB94}" presName="connectorText" presStyleLbl="sibTrans2D1" presStyleIdx="0" presStyleCnt="4"/>
      <dgm:spPr/>
    </dgm:pt>
    <dgm:pt modelId="{118BC82B-9354-4B17-8733-4CF821B1CA10}" type="pres">
      <dgm:prSet presAssocID="{38B205A5-8382-4E48-89E4-FEEF11369D65}" presName="node" presStyleLbl="node1" presStyleIdx="1" presStyleCnt="5">
        <dgm:presLayoutVars>
          <dgm:bulletEnabled val="1"/>
        </dgm:presLayoutVars>
      </dgm:prSet>
      <dgm:spPr/>
    </dgm:pt>
    <dgm:pt modelId="{E8EDE9E4-A0C7-4303-926D-0A209E44EA7D}" type="pres">
      <dgm:prSet presAssocID="{74EE8BDF-2333-4344-BB55-D9BE5181A9D7}" presName="sibTrans" presStyleLbl="sibTrans2D1" presStyleIdx="1" presStyleCnt="4"/>
      <dgm:spPr/>
    </dgm:pt>
    <dgm:pt modelId="{C7AE1CFE-5ABC-41DD-AD85-F683BA213D2C}" type="pres">
      <dgm:prSet presAssocID="{74EE8BDF-2333-4344-BB55-D9BE5181A9D7}" presName="connectorText" presStyleLbl="sibTrans2D1" presStyleIdx="1" presStyleCnt="4"/>
      <dgm:spPr/>
    </dgm:pt>
    <dgm:pt modelId="{4ED2DD6F-41A9-41B1-BC31-A2A4085624BD}" type="pres">
      <dgm:prSet presAssocID="{30CF545D-F5DC-45F0-AB1A-A835BC4AD4C8}" presName="node" presStyleLbl="node1" presStyleIdx="2" presStyleCnt="5">
        <dgm:presLayoutVars>
          <dgm:bulletEnabled val="1"/>
        </dgm:presLayoutVars>
      </dgm:prSet>
      <dgm:spPr/>
    </dgm:pt>
    <dgm:pt modelId="{CC925E63-9F40-4350-8BAB-67CA3BEAE3FE}" type="pres">
      <dgm:prSet presAssocID="{FC0DEB73-158E-414E-90D8-33D3AF90A4FD}" presName="sibTrans" presStyleLbl="sibTrans2D1" presStyleIdx="2" presStyleCnt="4"/>
      <dgm:spPr/>
    </dgm:pt>
    <dgm:pt modelId="{E346A021-94A3-4D7F-A310-737A018CAB17}" type="pres">
      <dgm:prSet presAssocID="{FC0DEB73-158E-414E-90D8-33D3AF90A4FD}" presName="connectorText" presStyleLbl="sibTrans2D1" presStyleIdx="2" presStyleCnt="4"/>
      <dgm:spPr/>
    </dgm:pt>
    <dgm:pt modelId="{DEAB2793-ADCE-4A01-BECB-D73CEA70321F}" type="pres">
      <dgm:prSet presAssocID="{F64D50C4-2EDB-4CF4-A9CB-B3204BA28684}" presName="node" presStyleLbl="node1" presStyleIdx="3" presStyleCnt="5">
        <dgm:presLayoutVars>
          <dgm:bulletEnabled val="1"/>
        </dgm:presLayoutVars>
      </dgm:prSet>
      <dgm:spPr/>
    </dgm:pt>
    <dgm:pt modelId="{2D7470CA-FF38-4729-8177-815111347938}" type="pres">
      <dgm:prSet presAssocID="{F622D14A-5777-4EC8-8529-A849A4B66C5D}" presName="sibTrans" presStyleLbl="sibTrans2D1" presStyleIdx="3" presStyleCnt="4"/>
      <dgm:spPr/>
    </dgm:pt>
    <dgm:pt modelId="{E2FB83E7-7622-4C2A-84E6-3C20BC9927CC}" type="pres">
      <dgm:prSet presAssocID="{F622D14A-5777-4EC8-8529-A849A4B66C5D}" presName="connectorText" presStyleLbl="sibTrans2D1" presStyleIdx="3" presStyleCnt="4"/>
      <dgm:spPr/>
    </dgm:pt>
    <dgm:pt modelId="{0709DCDB-3A3D-4E15-A4C3-F1F10C2E8D43}" type="pres">
      <dgm:prSet presAssocID="{8C288B2C-3EFA-4078-86B9-86708619B654}" presName="node" presStyleLbl="node1" presStyleIdx="4" presStyleCnt="5">
        <dgm:presLayoutVars>
          <dgm:bulletEnabled val="1"/>
        </dgm:presLayoutVars>
      </dgm:prSet>
      <dgm:spPr/>
    </dgm:pt>
  </dgm:ptLst>
  <dgm:cxnLst>
    <dgm:cxn modelId="{6D9AE003-D083-48FF-9A33-E5F32F42487B}" type="presOf" srcId="{53BD28BA-005E-4669-9BE3-B6FEDA0EAB94}" destId="{789BA8F4-F1B6-4829-9D47-7125BCF364B8}" srcOrd="0" destOrd="0" presId="urn:microsoft.com/office/officeart/2005/8/layout/process1"/>
    <dgm:cxn modelId="{30D6D313-F596-4CBF-9101-E942E5F9A9DF}" type="presOf" srcId="{1B03FA6C-8F65-47B7-935C-0D91F3752C63}" destId="{B065EDFD-2C2B-40BC-B0C1-E1B3A63D321F}" srcOrd="0" destOrd="0" presId="urn:microsoft.com/office/officeart/2005/8/layout/process1"/>
    <dgm:cxn modelId="{E7B9B714-4194-4111-8996-5D5B2E195E1E}" type="presOf" srcId="{FC0DEB73-158E-414E-90D8-33D3AF90A4FD}" destId="{CC925E63-9F40-4350-8BAB-67CA3BEAE3FE}" srcOrd="0" destOrd="0" presId="urn:microsoft.com/office/officeart/2005/8/layout/process1"/>
    <dgm:cxn modelId="{823EC51D-B0E2-4CD7-AF8F-80080899D973}" srcId="{C9FE0B5C-EBD3-470D-9381-74F937EC0A2A}" destId="{1B03FA6C-8F65-47B7-935C-0D91F3752C63}" srcOrd="0" destOrd="0" parTransId="{242004C8-B4F1-4057-8DEA-776B062FE897}" sibTransId="{53BD28BA-005E-4669-9BE3-B6FEDA0EAB94}"/>
    <dgm:cxn modelId="{DF5C9125-DB1A-4BDD-8EE2-E7BA26E003FE}" srcId="{C9FE0B5C-EBD3-470D-9381-74F937EC0A2A}" destId="{38B205A5-8382-4E48-89E4-FEEF11369D65}" srcOrd="1" destOrd="0" parTransId="{4F73B2FF-735B-4E04-98BB-370F1755D06D}" sibTransId="{74EE8BDF-2333-4344-BB55-D9BE5181A9D7}"/>
    <dgm:cxn modelId="{9A777B2A-B6CD-4F3A-A174-C9888A1CCF86}" type="presOf" srcId="{74EE8BDF-2333-4344-BB55-D9BE5181A9D7}" destId="{C7AE1CFE-5ABC-41DD-AD85-F683BA213D2C}" srcOrd="1" destOrd="0" presId="urn:microsoft.com/office/officeart/2005/8/layout/process1"/>
    <dgm:cxn modelId="{9C979437-AF4E-4AEF-93AA-BFB83A959D7B}" type="presOf" srcId="{8C288B2C-3EFA-4078-86B9-86708619B654}" destId="{0709DCDB-3A3D-4E15-A4C3-F1F10C2E8D43}" srcOrd="0" destOrd="0" presId="urn:microsoft.com/office/officeart/2005/8/layout/process1"/>
    <dgm:cxn modelId="{1B26FF64-C4B3-4412-9463-32E9074D7F6B}" type="presOf" srcId="{FC0DEB73-158E-414E-90D8-33D3AF90A4FD}" destId="{E346A021-94A3-4D7F-A310-737A018CAB17}" srcOrd="1" destOrd="0" presId="urn:microsoft.com/office/officeart/2005/8/layout/process1"/>
    <dgm:cxn modelId="{8F6CE34A-C5BA-4C45-8385-59D1856E5110}" srcId="{C9FE0B5C-EBD3-470D-9381-74F937EC0A2A}" destId="{8C288B2C-3EFA-4078-86B9-86708619B654}" srcOrd="4" destOrd="0" parTransId="{6416392E-939B-4B3C-B1F1-4DADA882EBBA}" sibTransId="{F2D22C06-E203-4B39-A072-45929228F031}"/>
    <dgm:cxn modelId="{EF4A8971-3D28-4D71-88C7-E1336203A775}" type="presOf" srcId="{53BD28BA-005E-4669-9BE3-B6FEDA0EAB94}" destId="{9FC541D8-E3CD-4FF6-A7A6-4F16E741D118}" srcOrd="1" destOrd="0" presId="urn:microsoft.com/office/officeart/2005/8/layout/process1"/>
    <dgm:cxn modelId="{31FF0876-B0FB-43E1-8C7A-0CFEED4B9DD7}" type="presOf" srcId="{F622D14A-5777-4EC8-8529-A849A4B66C5D}" destId="{E2FB83E7-7622-4C2A-84E6-3C20BC9927CC}" srcOrd="1" destOrd="0" presId="urn:microsoft.com/office/officeart/2005/8/layout/process1"/>
    <dgm:cxn modelId="{5ADC4779-8C28-49BC-AF73-3AF8448774C5}" type="presOf" srcId="{C9FE0B5C-EBD3-470D-9381-74F937EC0A2A}" destId="{FCA0AB51-869F-4A34-A22D-AE310134FF44}" srcOrd="0" destOrd="0" presId="urn:microsoft.com/office/officeart/2005/8/layout/process1"/>
    <dgm:cxn modelId="{6FC9BC7B-C795-40C9-B38F-9551BF997CA3}" type="presOf" srcId="{F64D50C4-2EDB-4CF4-A9CB-B3204BA28684}" destId="{DEAB2793-ADCE-4A01-BECB-D73CEA70321F}" srcOrd="0" destOrd="0" presId="urn:microsoft.com/office/officeart/2005/8/layout/process1"/>
    <dgm:cxn modelId="{87E61E9B-1B44-43C3-B70F-8C2E02E645FC}" type="presOf" srcId="{38B205A5-8382-4E48-89E4-FEEF11369D65}" destId="{118BC82B-9354-4B17-8733-4CF821B1CA10}" srcOrd="0" destOrd="0" presId="urn:microsoft.com/office/officeart/2005/8/layout/process1"/>
    <dgm:cxn modelId="{63C23DA3-A352-4C07-AC39-0731B218C1A4}" srcId="{C9FE0B5C-EBD3-470D-9381-74F937EC0A2A}" destId="{30CF545D-F5DC-45F0-AB1A-A835BC4AD4C8}" srcOrd="2" destOrd="0" parTransId="{5529DD4E-4B68-4092-9839-1892A7666027}" sibTransId="{FC0DEB73-158E-414E-90D8-33D3AF90A4FD}"/>
    <dgm:cxn modelId="{26EA3BA9-0FA9-4C6E-AE84-5329F9132D1C}" srcId="{C9FE0B5C-EBD3-470D-9381-74F937EC0A2A}" destId="{F64D50C4-2EDB-4CF4-A9CB-B3204BA28684}" srcOrd="3" destOrd="0" parTransId="{36AEA3E8-DC9E-48CD-AB95-52FB69D248AA}" sibTransId="{F622D14A-5777-4EC8-8529-A849A4B66C5D}"/>
    <dgm:cxn modelId="{6762BDA9-F565-4E2D-9645-838824D2C5C7}" type="presOf" srcId="{74EE8BDF-2333-4344-BB55-D9BE5181A9D7}" destId="{E8EDE9E4-A0C7-4303-926D-0A209E44EA7D}" srcOrd="0" destOrd="0" presId="urn:microsoft.com/office/officeart/2005/8/layout/process1"/>
    <dgm:cxn modelId="{5F0AF1B3-9300-4131-BFA5-C58AC1B8C609}" type="presOf" srcId="{F622D14A-5777-4EC8-8529-A849A4B66C5D}" destId="{2D7470CA-FF38-4729-8177-815111347938}" srcOrd="0" destOrd="0" presId="urn:microsoft.com/office/officeart/2005/8/layout/process1"/>
    <dgm:cxn modelId="{9D88B9E5-2547-4A4A-96E7-5B7A7FBC13D1}" type="presOf" srcId="{30CF545D-F5DC-45F0-AB1A-A835BC4AD4C8}" destId="{4ED2DD6F-41A9-41B1-BC31-A2A4085624BD}" srcOrd="0" destOrd="0" presId="urn:microsoft.com/office/officeart/2005/8/layout/process1"/>
    <dgm:cxn modelId="{14B9BB7C-01F4-4C4C-85FC-4F1526D35548}" type="presParOf" srcId="{FCA0AB51-869F-4A34-A22D-AE310134FF44}" destId="{B065EDFD-2C2B-40BC-B0C1-E1B3A63D321F}" srcOrd="0" destOrd="0" presId="urn:microsoft.com/office/officeart/2005/8/layout/process1"/>
    <dgm:cxn modelId="{932C81F1-D1F0-4BD8-BBE8-E9589E84845C}" type="presParOf" srcId="{FCA0AB51-869F-4A34-A22D-AE310134FF44}" destId="{789BA8F4-F1B6-4829-9D47-7125BCF364B8}" srcOrd="1" destOrd="0" presId="urn:microsoft.com/office/officeart/2005/8/layout/process1"/>
    <dgm:cxn modelId="{F1DC87B9-6EE9-4065-86A6-943E2182F2FB}" type="presParOf" srcId="{789BA8F4-F1B6-4829-9D47-7125BCF364B8}" destId="{9FC541D8-E3CD-4FF6-A7A6-4F16E741D118}" srcOrd="0" destOrd="0" presId="urn:microsoft.com/office/officeart/2005/8/layout/process1"/>
    <dgm:cxn modelId="{8EBC74DA-401B-4B48-BE95-6174D42CE6BA}" type="presParOf" srcId="{FCA0AB51-869F-4A34-A22D-AE310134FF44}" destId="{118BC82B-9354-4B17-8733-4CF821B1CA10}" srcOrd="2" destOrd="0" presId="urn:microsoft.com/office/officeart/2005/8/layout/process1"/>
    <dgm:cxn modelId="{B9272415-3059-40DF-A8C6-DA3A90420789}" type="presParOf" srcId="{FCA0AB51-869F-4A34-A22D-AE310134FF44}" destId="{E8EDE9E4-A0C7-4303-926D-0A209E44EA7D}" srcOrd="3" destOrd="0" presId="urn:microsoft.com/office/officeart/2005/8/layout/process1"/>
    <dgm:cxn modelId="{F2CF10B9-4D09-43AD-A682-58BF2BAF44C1}" type="presParOf" srcId="{E8EDE9E4-A0C7-4303-926D-0A209E44EA7D}" destId="{C7AE1CFE-5ABC-41DD-AD85-F683BA213D2C}" srcOrd="0" destOrd="0" presId="urn:microsoft.com/office/officeart/2005/8/layout/process1"/>
    <dgm:cxn modelId="{EC1BF12F-31FE-4396-9C36-CB87DC473824}" type="presParOf" srcId="{FCA0AB51-869F-4A34-A22D-AE310134FF44}" destId="{4ED2DD6F-41A9-41B1-BC31-A2A4085624BD}" srcOrd="4" destOrd="0" presId="urn:microsoft.com/office/officeart/2005/8/layout/process1"/>
    <dgm:cxn modelId="{1E6F4056-D65F-43EC-979D-DACA16820DD5}" type="presParOf" srcId="{FCA0AB51-869F-4A34-A22D-AE310134FF44}" destId="{CC925E63-9F40-4350-8BAB-67CA3BEAE3FE}" srcOrd="5" destOrd="0" presId="urn:microsoft.com/office/officeart/2005/8/layout/process1"/>
    <dgm:cxn modelId="{B2F228D7-5063-48F8-9BAE-1EAC4776CD61}" type="presParOf" srcId="{CC925E63-9F40-4350-8BAB-67CA3BEAE3FE}" destId="{E346A021-94A3-4D7F-A310-737A018CAB17}" srcOrd="0" destOrd="0" presId="urn:microsoft.com/office/officeart/2005/8/layout/process1"/>
    <dgm:cxn modelId="{E05A22C2-D2E1-497F-BA3E-5E2C26F8DF2B}" type="presParOf" srcId="{FCA0AB51-869F-4A34-A22D-AE310134FF44}" destId="{DEAB2793-ADCE-4A01-BECB-D73CEA70321F}" srcOrd="6" destOrd="0" presId="urn:microsoft.com/office/officeart/2005/8/layout/process1"/>
    <dgm:cxn modelId="{B1FE7DCE-030B-49A2-BB76-622524D951F3}" type="presParOf" srcId="{FCA0AB51-869F-4A34-A22D-AE310134FF44}" destId="{2D7470CA-FF38-4729-8177-815111347938}" srcOrd="7" destOrd="0" presId="urn:microsoft.com/office/officeart/2005/8/layout/process1"/>
    <dgm:cxn modelId="{5B84D28C-883D-4634-9B09-70ECA1B33174}" type="presParOf" srcId="{2D7470CA-FF38-4729-8177-815111347938}" destId="{E2FB83E7-7622-4C2A-84E6-3C20BC9927CC}" srcOrd="0" destOrd="0" presId="urn:microsoft.com/office/officeart/2005/8/layout/process1"/>
    <dgm:cxn modelId="{E3286862-C89D-48EB-9304-EBEF688150E3}" type="presParOf" srcId="{FCA0AB51-869F-4A34-A22D-AE310134FF44}" destId="{0709DCDB-3A3D-4E15-A4C3-F1F10C2E8D4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5EDFD-2C2B-40BC-B0C1-E1B3A63D321F}">
      <dsp:nvSpPr>
        <dsp:cNvPr id="0" name=""/>
        <dsp:cNvSpPr/>
      </dsp:nvSpPr>
      <dsp:spPr>
        <a:xfrm>
          <a:off x="5017" y="3467986"/>
          <a:ext cx="1555390" cy="933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>
              <a:solidFill>
                <a:schemeClr val="tx1"/>
              </a:solidFill>
            </a:rPr>
            <a:t>Identifiera förändringsområden</a:t>
          </a:r>
        </a:p>
      </dsp:txBody>
      <dsp:txXfrm>
        <a:off x="32350" y="3495319"/>
        <a:ext cx="1500724" cy="878568"/>
      </dsp:txXfrm>
    </dsp:sp>
    <dsp:sp modelId="{789BA8F4-F1B6-4829-9D47-7125BCF364B8}">
      <dsp:nvSpPr>
        <dsp:cNvPr id="0" name=""/>
        <dsp:cNvSpPr/>
      </dsp:nvSpPr>
      <dsp:spPr>
        <a:xfrm>
          <a:off x="1715947" y="3741735"/>
          <a:ext cx="329742" cy="3857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>
            <a:solidFill>
              <a:schemeClr val="tx1"/>
            </a:solidFill>
          </a:endParaRPr>
        </a:p>
      </dsp:txBody>
      <dsp:txXfrm>
        <a:off x="1715947" y="3818882"/>
        <a:ext cx="230819" cy="231442"/>
      </dsp:txXfrm>
    </dsp:sp>
    <dsp:sp modelId="{118BC82B-9354-4B17-8733-4CF821B1CA10}">
      <dsp:nvSpPr>
        <dsp:cNvPr id="0" name=""/>
        <dsp:cNvSpPr/>
      </dsp:nvSpPr>
      <dsp:spPr>
        <a:xfrm>
          <a:off x="2182564" y="3467986"/>
          <a:ext cx="1555390" cy="933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>
              <a:solidFill>
                <a:schemeClr val="tx1"/>
              </a:solidFill>
            </a:rPr>
            <a:t>Välj områden för fortsatt arbete</a:t>
          </a:r>
        </a:p>
      </dsp:txBody>
      <dsp:txXfrm>
        <a:off x="2209897" y="3495319"/>
        <a:ext cx="1500724" cy="878568"/>
      </dsp:txXfrm>
    </dsp:sp>
    <dsp:sp modelId="{E8EDE9E4-A0C7-4303-926D-0A209E44EA7D}">
      <dsp:nvSpPr>
        <dsp:cNvPr id="0" name=""/>
        <dsp:cNvSpPr/>
      </dsp:nvSpPr>
      <dsp:spPr>
        <a:xfrm>
          <a:off x="3893493" y="3741735"/>
          <a:ext cx="329742" cy="3857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>
            <a:solidFill>
              <a:schemeClr val="tx1"/>
            </a:solidFill>
          </a:endParaRPr>
        </a:p>
      </dsp:txBody>
      <dsp:txXfrm>
        <a:off x="3893493" y="3818882"/>
        <a:ext cx="230819" cy="231442"/>
      </dsp:txXfrm>
    </dsp:sp>
    <dsp:sp modelId="{4ED2DD6F-41A9-41B1-BC31-A2A4085624BD}">
      <dsp:nvSpPr>
        <dsp:cNvPr id="0" name=""/>
        <dsp:cNvSpPr/>
      </dsp:nvSpPr>
      <dsp:spPr>
        <a:xfrm>
          <a:off x="4360111" y="3467986"/>
          <a:ext cx="1555390" cy="933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>
              <a:solidFill>
                <a:schemeClr val="tx1"/>
              </a:solidFill>
            </a:rPr>
            <a:t>Förbered implementering</a:t>
          </a:r>
        </a:p>
      </dsp:txBody>
      <dsp:txXfrm>
        <a:off x="4387444" y="3495319"/>
        <a:ext cx="1500724" cy="878568"/>
      </dsp:txXfrm>
    </dsp:sp>
    <dsp:sp modelId="{CC925E63-9F40-4350-8BAB-67CA3BEAE3FE}">
      <dsp:nvSpPr>
        <dsp:cNvPr id="0" name=""/>
        <dsp:cNvSpPr/>
      </dsp:nvSpPr>
      <dsp:spPr>
        <a:xfrm>
          <a:off x="6071040" y="3741735"/>
          <a:ext cx="329742" cy="3857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>
            <a:solidFill>
              <a:schemeClr val="tx1"/>
            </a:solidFill>
          </a:endParaRPr>
        </a:p>
      </dsp:txBody>
      <dsp:txXfrm>
        <a:off x="6071040" y="3818882"/>
        <a:ext cx="230819" cy="231442"/>
      </dsp:txXfrm>
    </dsp:sp>
    <dsp:sp modelId="{DEAB2793-ADCE-4A01-BECB-D73CEA70321F}">
      <dsp:nvSpPr>
        <dsp:cNvPr id="0" name=""/>
        <dsp:cNvSpPr/>
      </dsp:nvSpPr>
      <dsp:spPr>
        <a:xfrm>
          <a:off x="6537658" y="3467986"/>
          <a:ext cx="1555390" cy="933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>
              <a:solidFill>
                <a:schemeClr val="tx1"/>
              </a:solidFill>
            </a:rPr>
            <a:t>Genomför implementering</a:t>
          </a:r>
        </a:p>
      </dsp:txBody>
      <dsp:txXfrm>
        <a:off x="6564991" y="3495319"/>
        <a:ext cx="1500724" cy="878568"/>
      </dsp:txXfrm>
    </dsp:sp>
    <dsp:sp modelId="{2D7470CA-FF38-4729-8177-815111347938}">
      <dsp:nvSpPr>
        <dsp:cNvPr id="0" name=""/>
        <dsp:cNvSpPr/>
      </dsp:nvSpPr>
      <dsp:spPr>
        <a:xfrm>
          <a:off x="8248587" y="3741735"/>
          <a:ext cx="329742" cy="3857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>
            <a:solidFill>
              <a:schemeClr val="tx1"/>
            </a:solidFill>
          </a:endParaRPr>
        </a:p>
      </dsp:txBody>
      <dsp:txXfrm>
        <a:off x="8248587" y="3818882"/>
        <a:ext cx="230819" cy="231442"/>
      </dsp:txXfrm>
    </dsp:sp>
    <dsp:sp modelId="{0709DCDB-3A3D-4E15-A4C3-F1F10C2E8D43}">
      <dsp:nvSpPr>
        <dsp:cNvPr id="0" name=""/>
        <dsp:cNvSpPr/>
      </dsp:nvSpPr>
      <dsp:spPr>
        <a:xfrm>
          <a:off x="8715204" y="3467986"/>
          <a:ext cx="1555390" cy="933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>
              <a:solidFill>
                <a:schemeClr val="tx1"/>
              </a:solidFill>
            </a:rPr>
            <a:t>Följ upp och förstärk</a:t>
          </a:r>
        </a:p>
      </dsp:txBody>
      <dsp:txXfrm>
        <a:off x="8742537" y="3495319"/>
        <a:ext cx="1500724" cy="878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5EDFD-2C2B-40BC-B0C1-E1B3A63D321F}">
      <dsp:nvSpPr>
        <dsp:cNvPr id="0" name=""/>
        <dsp:cNvSpPr/>
      </dsp:nvSpPr>
      <dsp:spPr>
        <a:xfrm>
          <a:off x="5017" y="3467986"/>
          <a:ext cx="1555390" cy="933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>
              <a:solidFill>
                <a:schemeClr val="tx1"/>
              </a:solidFill>
            </a:rPr>
            <a:t>Identifiera förändringsområden</a:t>
          </a:r>
        </a:p>
      </dsp:txBody>
      <dsp:txXfrm>
        <a:off x="32350" y="3495319"/>
        <a:ext cx="1500724" cy="878568"/>
      </dsp:txXfrm>
    </dsp:sp>
    <dsp:sp modelId="{789BA8F4-F1B6-4829-9D47-7125BCF364B8}">
      <dsp:nvSpPr>
        <dsp:cNvPr id="0" name=""/>
        <dsp:cNvSpPr/>
      </dsp:nvSpPr>
      <dsp:spPr>
        <a:xfrm>
          <a:off x="1715947" y="3741735"/>
          <a:ext cx="329742" cy="3857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>
            <a:solidFill>
              <a:schemeClr val="tx1"/>
            </a:solidFill>
          </a:endParaRPr>
        </a:p>
      </dsp:txBody>
      <dsp:txXfrm>
        <a:off x="1715947" y="3818882"/>
        <a:ext cx="230819" cy="231442"/>
      </dsp:txXfrm>
    </dsp:sp>
    <dsp:sp modelId="{118BC82B-9354-4B17-8733-4CF821B1CA10}">
      <dsp:nvSpPr>
        <dsp:cNvPr id="0" name=""/>
        <dsp:cNvSpPr/>
      </dsp:nvSpPr>
      <dsp:spPr>
        <a:xfrm>
          <a:off x="2182564" y="3467986"/>
          <a:ext cx="1555390" cy="933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>
              <a:solidFill>
                <a:schemeClr val="tx1"/>
              </a:solidFill>
            </a:rPr>
            <a:t>Välj områden för fortsatt arbete</a:t>
          </a:r>
        </a:p>
      </dsp:txBody>
      <dsp:txXfrm>
        <a:off x="2209897" y="3495319"/>
        <a:ext cx="1500724" cy="878568"/>
      </dsp:txXfrm>
    </dsp:sp>
    <dsp:sp modelId="{E8EDE9E4-A0C7-4303-926D-0A209E44EA7D}">
      <dsp:nvSpPr>
        <dsp:cNvPr id="0" name=""/>
        <dsp:cNvSpPr/>
      </dsp:nvSpPr>
      <dsp:spPr>
        <a:xfrm>
          <a:off x="3893493" y="3741735"/>
          <a:ext cx="329742" cy="3857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>
            <a:solidFill>
              <a:schemeClr val="tx1"/>
            </a:solidFill>
          </a:endParaRPr>
        </a:p>
      </dsp:txBody>
      <dsp:txXfrm>
        <a:off x="3893493" y="3818882"/>
        <a:ext cx="230819" cy="231442"/>
      </dsp:txXfrm>
    </dsp:sp>
    <dsp:sp modelId="{4ED2DD6F-41A9-41B1-BC31-A2A4085624BD}">
      <dsp:nvSpPr>
        <dsp:cNvPr id="0" name=""/>
        <dsp:cNvSpPr/>
      </dsp:nvSpPr>
      <dsp:spPr>
        <a:xfrm>
          <a:off x="4360111" y="3467986"/>
          <a:ext cx="1555390" cy="933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>
              <a:solidFill>
                <a:schemeClr val="tx1"/>
              </a:solidFill>
            </a:rPr>
            <a:t>Förbered implementering</a:t>
          </a:r>
        </a:p>
      </dsp:txBody>
      <dsp:txXfrm>
        <a:off x="4387444" y="3495319"/>
        <a:ext cx="1500724" cy="878568"/>
      </dsp:txXfrm>
    </dsp:sp>
    <dsp:sp modelId="{CC925E63-9F40-4350-8BAB-67CA3BEAE3FE}">
      <dsp:nvSpPr>
        <dsp:cNvPr id="0" name=""/>
        <dsp:cNvSpPr/>
      </dsp:nvSpPr>
      <dsp:spPr>
        <a:xfrm>
          <a:off x="6071040" y="3741735"/>
          <a:ext cx="329742" cy="3857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>
            <a:solidFill>
              <a:schemeClr val="tx1"/>
            </a:solidFill>
          </a:endParaRPr>
        </a:p>
      </dsp:txBody>
      <dsp:txXfrm>
        <a:off x="6071040" y="3818882"/>
        <a:ext cx="230819" cy="231442"/>
      </dsp:txXfrm>
    </dsp:sp>
    <dsp:sp modelId="{DEAB2793-ADCE-4A01-BECB-D73CEA70321F}">
      <dsp:nvSpPr>
        <dsp:cNvPr id="0" name=""/>
        <dsp:cNvSpPr/>
      </dsp:nvSpPr>
      <dsp:spPr>
        <a:xfrm>
          <a:off x="6537658" y="3467986"/>
          <a:ext cx="1555390" cy="933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>
              <a:solidFill>
                <a:schemeClr val="tx1"/>
              </a:solidFill>
            </a:rPr>
            <a:t>Genomför implementering</a:t>
          </a:r>
        </a:p>
      </dsp:txBody>
      <dsp:txXfrm>
        <a:off x="6564991" y="3495319"/>
        <a:ext cx="1500724" cy="878568"/>
      </dsp:txXfrm>
    </dsp:sp>
    <dsp:sp modelId="{2D7470CA-FF38-4729-8177-815111347938}">
      <dsp:nvSpPr>
        <dsp:cNvPr id="0" name=""/>
        <dsp:cNvSpPr/>
      </dsp:nvSpPr>
      <dsp:spPr>
        <a:xfrm>
          <a:off x="8248587" y="3741735"/>
          <a:ext cx="329742" cy="3857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>
            <a:solidFill>
              <a:schemeClr val="tx1"/>
            </a:solidFill>
          </a:endParaRPr>
        </a:p>
      </dsp:txBody>
      <dsp:txXfrm>
        <a:off x="8248587" y="3818882"/>
        <a:ext cx="230819" cy="231442"/>
      </dsp:txXfrm>
    </dsp:sp>
    <dsp:sp modelId="{0709DCDB-3A3D-4E15-A4C3-F1F10C2E8D43}">
      <dsp:nvSpPr>
        <dsp:cNvPr id="0" name=""/>
        <dsp:cNvSpPr/>
      </dsp:nvSpPr>
      <dsp:spPr>
        <a:xfrm>
          <a:off x="8715204" y="3467986"/>
          <a:ext cx="1555390" cy="933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>
              <a:solidFill>
                <a:schemeClr val="tx1"/>
              </a:solidFill>
            </a:rPr>
            <a:t>Följ upp och förstärk</a:t>
          </a:r>
        </a:p>
      </dsp:txBody>
      <dsp:txXfrm>
        <a:off x="8742537" y="3495319"/>
        <a:ext cx="1500724" cy="878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38485-1FCD-4999-B5C8-53563BF1BFA3}" type="datetimeFigureOut">
              <a:rPr lang="sv-SE" smtClean="0"/>
              <a:t>2022-03-10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68333-B10E-4599-92C5-7423B0746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800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E5E18DAE-0B54-4647-8E0D-CAADBF6B4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90622E-EF96-42ED-9C7A-1A6B3BEC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58368" y="6196648"/>
            <a:ext cx="568450" cy="249872"/>
          </a:xfrm>
        </p:spPr>
        <p:txBody>
          <a:bodyPr/>
          <a:lstStyle>
            <a:lvl1pPr algn="ctr">
              <a:defRPr sz="700" i="0" cap="none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Varaktig förändring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FB6338-9172-4358-8335-0E80B405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05918" y="6640448"/>
            <a:ext cx="216000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9DA32D8-B01B-4755-B050-1E108145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00" y="6084000"/>
            <a:ext cx="1155525" cy="444752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CFDBB2-62C1-4506-8220-A05DF62A6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42000" y="4518000"/>
            <a:ext cx="4305600" cy="255600"/>
          </a:xfrm>
        </p:spPr>
        <p:txBody>
          <a:bodyPr/>
          <a:lstStyle>
            <a:lvl1pPr algn="ctr">
              <a:defRPr sz="1300" i="1">
                <a:solidFill>
                  <a:srgbClr val="F6F6F6"/>
                </a:solidFill>
              </a:defRPr>
            </a:lvl1pPr>
          </a:lstStyle>
          <a:p>
            <a:r>
              <a:rPr lang="sv-SE"/>
              <a:t>Datum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9DAA408-D4DB-4187-B733-A83C26CB06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41064" y="3630168"/>
            <a:ext cx="4306824" cy="2926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cap="all" spc="110" baseline="0">
                <a:solidFill>
                  <a:srgbClr val="A24B4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föredragshållare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227E55A-ABAA-4C1D-86A1-A5AC43D4F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2286000"/>
            <a:ext cx="10049256" cy="1143000"/>
          </a:xfrm>
        </p:spPr>
        <p:txBody>
          <a:bodyPr anchor="b">
            <a:normAutofit/>
          </a:bodyPr>
          <a:lstStyle>
            <a:lvl1pPr algn="ctr">
              <a:defRPr sz="3800">
                <a:solidFill>
                  <a:srgbClr val="F6F6F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6988165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84B219E-3EB3-4D1B-B79E-D44887ADA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C83A-4245-41DF-BB51-383C7A8FF211}" type="datetime1">
              <a:rPr lang="sv-SE" smtClean="0"/>
              <a:t>2022-03-10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AE66183-F0F6-42F0-B915-C3CA29DF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34EDA5A-E517-4A15-AEFE-5224949C2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1823741-DEE2-413D-9B16-977F1E330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04428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F86BF2F-F734-413E-857C-17714D2B3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EECA-5EEB-4FFE-AC30-206CFD5515F6}" type="datetime1">
              <a:rPr lang="sv-SE" smtClean="0"/>
              <a:t>2022-03-10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81AB140-874B-415F-9EA6-415346D6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6357BF-344B-4860-A9C2-E01CAD71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743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A1DAE02-9E73-4866-B52B-5C016C9DDFE0}"/>
              </a:ext>
            </a:extLst>
          </p:cNvPr>
          <p:cNvSpPr/>
          <p:nvPr userDrawn="1"/>
        </p:nvSpPr>
        <p:spPr>
          <a:xfrm>
            <a:off x="4818888" y="216600"/>
            <a:ext cx="7142400" cy="641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4953319-4A8D-43CE-B181-CBCB221EE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5" y="6084905"/>
            <a:ext cx="1155525" cy="448909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3F75BF-B90A-42D4-89FC-1EC9D264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04DA-E81C-4FB4-AD3C-529D74ECE5C8}" type="datetime1">
              <a:rPr lang="sv-SE" smtClean="0"/>
              <a:t>2022-03-10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72F8CA-751D-49A7-8483-56BC5F81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1E0735-FE46-41ED-8F87-1FE457DB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4715AC-9FE0-4395-BBFB-C53B2E87941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93792" y="1839600"/>
            <a:ext cx="6355080" cy="4140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AAA4D3-FDF4-4CD0-A33D-8591A3EF0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3792" y="466344"/>
            <a:ext cx="6355080" cy="125177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8C8400C7-20F2-4A7D-A148-CE09449AC2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888" y="218504"/>
            <a:ext cx="4572000" cy="6419088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3" descr="Image Library">
            <a:extLst>
              <a:ext uri="{FF2B5EF4-FFF2-40B4-BE49-F238E27FC236}">
                <a16:creationId xmlns:a16="http://schemas.microsoft.com/office/drawing/2014/main" id="{377047CA-4E86-4B55-9C7E-628BBC0D45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6888" y="218504"/>
            <a:ext cx="4572000" cy="6419088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919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B0121-FF0A-427F-B88B-6596D87A9501}"/>
              </a:ext>
            </a:extLst>
          </p:cNvPr>
          <p:cNvSpPr/>
          <p:nvPr userDrawn="1"/>
        </p:nvSpPr>
        <p:spPr>
          <a:xfrm>
            <a:off x="248400" y="219600"/>
            <a:ext cx="7139952" cy="641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9792331-64A0-4406-9599-6541243DF588}"/>
              </a:ext>
            </a:extLst>
          </p:cNvPr>
          <p:cNvSpPr/>
          <p:nvPr/>
        </p:nvSpPr>
        <p:spPr>
          <a:xfrm>
            <a:off x="10533888" y="6084905"/>
            <a:ext cx="1490472" cy="5536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4953319-4A8D-43CE-B181-CBCB221EE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5" y="6084905"/>
            <a:ext cx="1155525" cy="448909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3F75BF-B90A-42D4-89FC-1EC9D264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B232-A05C-4274-8621-C5691A9B9377}" type="datetime1">
              <a:rPr lang="sv-SE" smtClean="0"/>
              <a:t>2022-03-10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72F8CA-751D-49A7-8483-56BC5F81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1E0735-FE46-41ED-8F87-1FE457DB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8C8400C7-20F2-4A7D-A148-CE09449AC2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88352" y="218504"/>
            <a:ext cx="4572000" cy="6419088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4715AC-9FE0-4395-BBFB-C53B2E87941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792" y="1839600"/>
            <a:ext cx="6373368" cy="4140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AAA4D3-FDF4-4CD0-A33D-8591A3EF0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792" y="466344"/>
            <a:ext cx="6373368" cy="125177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0ED5B671-629E-4DB7-A603-E9B8A737B6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2800" y="6084000"/>
            <a:ext cx="1155600" cy="450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8" name="Platshållare för text 7" descr="Image Library">
            <a:extLst>
              <a:ext uri="{FF2B5EF4-FFF2-40B4-BE49-F238E27FC236}">
                <a16:creationId xmlns:a16="http://schemas.microsoft.com/office/drawing/2014/main" id="{6A54F672-5781-41AD-9294-4C3BB7332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88352" y="218504"/>
            <a:ext cx="4572000" cy="6419088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0708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delad bild höger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2FFEC683-2EE0-4D0F-9422-7ED52E5A071A}"/>
              </a:ext>
            </a:extLst>
          </p:cNvPr>
          <p:cNvSpPr/>
          <p:nvPr userDrawn="1"/>
        </p:nvSpPr>
        <p:spPr>
          <a:xfrm>
            <a:off x="7352732" y="2843784"/>
            <a:ext cx="4607618" cy="37946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BBA4D9E-E375-4673-954D-0F425DC5DA41}"/>
              </a:ext>
            </a:extLst>
          </p:cNvPr>
          <p:cNvSpPr/>
          <p:nvPr userDrawn="1"/>
        </p:nvSpPr>
        <p:spPr>
          <a:xfrm>
            <a:off x="228600" y="219456"/>
            <a:ext cx="7146000" cy="641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3F75BF-B90A-42D4-89FC-1EC9D264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A975-183F-456D-9276-C470CA4EF58B}" type="datetime1">
              <a:rPr lang="sv-SE" smtClean="0"/>
              <a:t>2022-03-10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1E0735-FE46-41ED-8F87-1FE457DB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72F8CA-751D-49A7-8483-56BC5F81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4953319-4A8D-43CE-B181-CBCB221EE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5" y="6084905"/>
            <a:ext cx="1155525" cy="448909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5FF71BED-06C4-436E-B8A8-5F51CC1CA2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1204" y="2990087"/>
            <a:ext cx="4097152" cy="2990087"/>
          </a:xfrm>
        </p:spPr>
        <p:txBody>
          <a:bodyPr/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8C8400C7-20F2-4A7D-A148-CE09449AC2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9208" y="218504"/>
            <a:ext cx="4581144" cy="2625280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4715AC-9FE0-4395-BBFB-C53B2E87941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0080" y="1839600"/>
            <a:ext cx="6355080" cy="4140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AAA4D3-FDF4-4CD0-A33D-8591A3EF0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466344"/>
            <a:ext cx="6355080" cy="125177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text 3" descr="Image Library">
            <a:extLst>
              <a:ext uri="{FF2B5EF4-FFF2-40B4-BE49-F238E27FC236}">
                <a16:creationId xmlns:a16="http://schemas.microsoft.com/office/drawing/2014/main" id="{D42D73E4-2B86-4C99-AC1C-CACA8F849E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9208" y="218504"/>
            <a:ext cx="4581144" cy="2625280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2832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delad bild vänster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7CA90AD8-9AF5-4169-A8A9-0AAF3A4C0312}"/>
              </a:ext>
            </a:extLst>
          </p:cNvPr>
          <p:cNvSpPr/>
          <p:nvPr userDrawn="1"/>
        </p:nvSpPr>
        <p:spPr>
          <a:xfrm>
            <a:off x="231648" y="2843784"/>
            <a:ext cx="4579200" cy="38138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69D7C3D-C36C-428D-B3AC-3FC89F2EDFA0}"/>
              </a:ext>
            </a:extLst>
          </p:cNvPr>
          <p:cNvSpPr/>
          <p:nvPr userDrawn="1"/>
        </p:nvSpPr>
        <p:spPr>
          <a:xfrm>
            <a:off x="4809600" y="219600"/>
            <a:ext cx="7149601" cy="64189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3F75BF-B90A-42D4-89FC-1EC9D264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ED66-529F-4E9D-9697-F0F6454D1417}" type="datetime1">
              <a:rPr lang="sv-SE" smtClean="0"/>
              <a:t>2022-03-10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1E0735-FE46-41ED-8F87-1FE457DB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72F8CA-751D-49A7-8483-56BC5F81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4953319-4A8D-43CE-B181-CBCB221EE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5" y="6084905"/>
            <a:ext cx="1155525" cy="448909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4715AC-9FE0-4395-BBFB-C53B2E87941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93792" y="1839600"/>
            <a:ext cx="6355080" cy="4140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AAA4D3-FDF4-4CD0-A33D-8591A3EF0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3792" y="466344"/>
            <a:ext cx="6355080" cy="125177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5FF71BED-06C4-436E-B8A8-5F51CC1CA2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1648" y="2990087"/>
            <a:ext cx="4578096" cy="3648457"/>
          </a:xfrm>
        </p:spPr>
        <p:txBody>
          <a:bodyPr/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8C8400C7-20F2-4A7D-A148-CE09449AC2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648" y="218504"/>
            <a:ext cx="4578096" cy="2625280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text 3" descr="Image Library">
            <a:extLst>
              <a:ext uri="{FF2B5EF4-FFF2-40B4-BE49-F238E27FC236}">
                <a16:creationId xmlns:a16="http://schemas.microsoft.com/office/drawing/2014/main" id="{82CC7751-0E96-4B2C-A0B4-B3080D92BB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648" y="218504"/>
            <a:ext cx="4578096" cy="2625280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5480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id="{7216DD1F-CFC6-4A83-AC6C-8E3084091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1823741-DEE2-413D-9B16-977F1E330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400" y="466344"/>
            <a:ext cx="8056800" cy="1005840"/>
          </a:xfrm>
        </p:spPr>
        <p:txBody>
          <a:bodyPr>
            <a:normAutofit/>
          </a:bodyPr>
          <a:lstStyle>
            <a:lvl1pPr algn="ctr">
              <a:defRPr sz="3800">
                <a:solidFill>
                  <a:srgbClr val="F6F6F6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6A448872-7A45-4B22-A85E-6CDEEC76A5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96312" y="2258569"/>
            <a:ext cx="1435608" cy="1435608"/>
          </a:xfrm>
          <a:solidFill>
            <a:srgbClr val="FFFF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6399A837-DEA2-4173-BC94-3033ECD45D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96312" y="4139185"/>
            <a:ext cx="1435608" cy="1435608"/>
          </a:xfrm>
          <a:solidFill>
            <a:srgbClr val="FFFF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471C7C7-822F-479E-9765-F63AC0C9F9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9392" y="2258569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2100" cap="all" baseline="0">
                <a:solidFill>
                  <a:srgbClr val="A24B45"/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277612F8-FC65-4D5E-A759-7A6C5CC80B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9392" y="2619758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cap="none" baseline="0">
                <a:solidFill>
                  <a:srgbClr val="F6F6F6"/>
                </a:solidFill>
              </a:defRPr>
            </a:lvl1pPr>
          </a:lstStyle>
          <a:p>
            <a:pPr lvl="0"/>
            <a:r>
              <a:rPr lang="sv-SE" dirty="0"/>
              <a:t>epost</a:t>
            </a:r>
          </a:p>
        </p:txBody>
      </p: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A83A1F66-E9B0-4086-923C-CC66D17CF1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4082" y="3002614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cap="none" baseline="0">
                <a:solidFill>
                  <a:srgbClr val="F6F6F6"/>
                </a:solidFill>
              </a:defRPr>
            </a:lvl1pPr>
          </a:lstStyle>
          <a:p>
            <a:pPr lvl="0"/>
            <a:r>
              <a:rPr lang="sv-SE" dirty="0" err="1"/>
              <a:t>tel</a:t>
            </a:r>
            <a:endParaRPr lang="sv-SE" dirty="0"/>
          </a:p>
        </p:txBody>
      </p:sp>
      <p:sp>
        <p:nvSpPr>
          <p:cNvPr id="15" name="Platshållare för text 11">
            <a:extLst>
              <a:ext uri="{FF2B5EF4-FFF2-40B4-BE49-F238E27FC236}">
                <a16:creationId xmlns:a16="http://schemas.microsoft.com/office/drawing/2014/main" id="{4CC8E723-0F64-4BC6-8363-2D6BE824E3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9392" y="4139185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2100" cap="all" baseline="0">
                <a:solidFill>
                  <a:srgbClr val="A24B45"/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6" name="Platshållare för text 11">
            <a:extLst>
              <a:ext uri="{FF2B5EF4-FFF2-40B4-BE49-F238E27FC236}">
                <a16:creationId xmlns:a16="http://schemas.microsoft.com/office/drawing/2014/main" id="{9EAFEF12-CDFD-46BC-98D5-AA3C12D802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9392" y="4500374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cap="none" baseline="0">
                <a:solidFill>
                  <a:srgbClr val="F6F6F6"/>
                </a:solidFill>
              </a:defRPr>
            </a:lvl1pPr>
          </a:lstStyle>
          <a:p>
            <a:pPr lvl="0"/>
            <a:r>
              <a:rPr lang="sv-SE" dirty="0"/>
              <a:t>epost</a:t>
            </a:r>
          </a:p>
        </p:txBody>
      </p: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FE925CEB-6B75-4504-B494-3260AD1A12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4082" y="4883230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cap="none" baseline="0">
                <a:solidFill>
                  <a:srgbClr val="F6F6F6"/>
                </a:solidFill>
              </a:defRPr>
            </a:lvl1pPr>
          </a:lstStyle>
          <a:p>
            <a:pPr lvl="0"/>
            <a:r>
              <a:rPr lang="sv-SE" dirty="0" err="1"/>
              <a:t>tel</a:t>
            </a:r>
            <a:endParaRPr lang="sv-SE" dirty="0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C29C8D1-3456-4382-B7ED-0FFE52F67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00" y="6084000"/>
            <a:ext cx="1155525" cy="444752"/>
          </a:xfrm>
          <a:prstGeom prst="rect">
            <a:avLst/>
          </a:prstGeom>
        </p:spPr>
      </p:pic>
      <p:sp>
        <p:nvSpPr>
          <p:cNvPr id="18" name="Platshållare för text 3" descr="Image Library">
            <a:extLst>
              <a:ext uri="{FF2B5EF4-FFF2-40B4-BE49-F238E27FC236}">
                <a16:creationId xmlns:a16="http://schemas.microsoft.com/office/drawing/2014/main" id="{4463BA56-1287-4DE2-AB32-2C663CF4D1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96312" y="4139185"/>
            <a:ext cx="1435608" cy="1435608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0" name="Platshållare för text 3" descr="Image Library">
            <a:extLst>
              <a:ext uri="{FF2B5EF4-FFF2-40B4-BE49-F238E27FC236}">
                <a16:creationId xmlns:a16="http://schemas.microsoft.com/office/drawing/2014/main" id="{93A327F9-0F5A-4F09-B3D4-A202F3095A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96312" y="2258569"/>
            <a:ext cx="1435608" cy="1435608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0854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 descr="En bild som visar nät, föremål utomhus&#10;&#10;Automatiskt genererad beskrivning">
            <a:extLst>
              <a:ext uri="{FF2B5EF4-FFF2-40B4-BE49-F238E27FC236}">
                <a16:creationId xmlns:a16="http://schemas.microsoft.com/office/drawing/2014/main" id="{2625ADA4-578D-4AD9-8A03-CE5ADDBE7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2192000" cy="6857239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03631D67-1C2F-43A1-B5D8-3792033BA2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5" y="6084905"/>
            <a:ext cx="1155525" cy="44890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1823741-DEE2-413D-9B16-977F1E330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400" y="466344"/>
            <a:ext cx="8056800" cy="1005840"/>
          </a:xfrm>
        </p:spPr>
        <p:txBody>
          <a:bodyPr>
            <a:normAutofit/>
          </a:bodyPr>
          <a:lstStyle>
            <a:lvl1pPr algn="ctr">
              <a:defRPr sz="3800">
                <a:solidFill>
                  <a:srgbClr val="484848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6A448872-7A45-4B22-A85E-6CDEEC76A5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96312" y="2258569"/>
            <a:ext cx="1435608" cy="1435608"/>
          </a:xfrm>
          <a:solidFill>
            <a:srgbClr val="FFFF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6399A837-DEA2-4173-BC94-3033ECD45D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96312" y="4139185"/>
            <a:ext cx="1435608" cy="1435608"/>
          </a:xfrm>
          <a:solidFill>
            <a:srgbClr val="FFFF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471C7C7-822F-479E-9765-F63AC0C9F9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9392" y="2258569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2100" cap="all" baseline="0">
                <a:solidFill>
                  <a:srgbClr val="A24B45"/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277612F8-FC65-4D5E-A759-7A6C5CC80B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9392" y="2619758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cap="none" baseline="0">
                <a:solidFill>
                  <a:srgbClr val="484848"/>
                </a:solidFill>
              </a:defRPr>
            </a:lvl1pPr>
          </a:lstStyle>
          <a:p>
            <a:pPr lvl="0"/>
            <a:r>
              <a:rPr lang="sv-SE" dirty="0"/>
              <a:t>epost</a:t>
            </a:r>
          </a:p>
        </p:txBody>
      </p: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A83A1F66-E9B0-4086-923C-CC66D17CF1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4082" y="3002614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cap="none" baseline="0">
                <a:solidFill>
                  <a:srgbClr val="484848"/>
                </a:solidFill>
              </a:defRPr>
            </a:lvl1pPr>
          </a:lstStyle>
          <a:p>
            <a:pPr lvl="0"/>
            <a:r>
              <a:rPr lang="sv-SE" dirty="0" err="1"/>
              <a:t>tel</a:t>
            </a:r>
            <a:endParaRPr lang="sv-SE" dirty="0"/>
          </a:p>
        </p:txBody>
      </p:sp>
      <p:sp>
        <p:nvSpPr>
          <p:cNvPr id="15" name="Platshållare för text 11">
            <a:extLst>
              <a:ext uri="{FF2B5EF4-FFF2-40B4-BE49-F238E27FC236}">
                <a16:creationId xmlns:a16="http://schemas.microsoft.com/office/drawing/2014/main" id="{4CC8E723-0F64-4BC6-8363-2D6BE824E3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9392" y="4139185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2100" cap="all" baseline="0">
                <a:solidFill>
                  <a:srgbClr val="A24B45"/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6" name="Platshållare för text 11">
            <a:extLst>
              <a:ext uri="{FF2B5EF4-FFF2-40B4-BE49-F238E27FC236}">
                <a16:creationId xmlns:a16="http://schemas.microsoft.com/office/drawing/2014/main" id="{9EAFEF12-CDFD-46BC-98D5-AA3C12D802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9392" y="4500374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cap="none" baseline="0">
                <a:solidFill>
                  <a:srgbClr val="484848"/>
                </a:solidFill>
              </a:defRPr>
            </a:lvl1pPr>
          </a:lstStyle>
          <a:p>
            <a:pPr lvl="0"/>
            <a:r>
              <a:rPr lang="sv-SE" dirty="0"/>
              <a:t>epost</a:t>
            </a:r>
          </a:p>
        </p:txBody>
      </p: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FE925CEB-6B75-4504-B494-3260AD1A12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4082" y="4883230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cap="none" baseline="0">
                <a:solidFill>
                  <a:srgbClr val="484848"/>
                </a:solidFill>
              </a:defRPr>
            </a:lvl1pPr>
          </a:lstStyle>
          <a:p>
            <a:pPr lvl="0"/>
            <a:r>
              <a:rPr lang="sv-SE" dirty="0" err="1"/>
              <a:t>tel</a:t>
            </a:r>
            <a:endParaRPr lang="sv-SE" dirty="0"/>
          </a:p>
        </p:txBody>
      </p:sp>
      <p:sp>
        <p:nvSpPr>
          <p:cNvPr id="4" name="Platshållare för text 3" descr="Image Library">
            <a:extLst>
              <a:ext uri="{FF2B5EF4-FFF2-40B4-BE49-F238E27FC236}">
                <a16:creationId xmlns:a16="http://schemas.microsoft.com/office/drawing/2014/main" id="{F0E1C4B8-C623-4BBF-AC29-0FEAE6D9A1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96312" y="4139185"/>
            <a:ext cx="1435608" cy="1435608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9" name="Platshållare för text 3" descr="Image Library">
            <a:extLst>
              <a:ext uri="{FF2B5EF4-FFF2-40B4-BE49-F238E27FC236}">
                <a16:creationId xmlns:a16="http://schemas.microsoft.com/office/drawing/2014/main" id="{E52E5C02-435E-4A69-87F7-9136C8B68C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96312" y="2258569"/>
            <a:ext cx="1435608" cy="1435608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698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nät, föremål utomhus&#10;&#10;Automatiskt genererad beskrivning">
            <a:extLst>
              <a:ext uri="{FF2B5EF4-FFF2-40B4-BE49-F238E27FC236}">
                <a16:creationId xmlns:a16="http://schemas.microsoft.com/office/drawing/2014/main" id="{F2DBE414-5649-453B-9AFE-3C5C2F8677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2192000" cy="6857239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90622E-EF96-42ED-9C7A-1A6B3BEC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58368" y="6196648"/>
            <a:ext cx="568450" cy="249872"/>
          </a:xfrm>
        </p:spPr>
        <p:txBody>
          <a:bodyPr/>
          <a:lstStyle>
            <a:lvl1pPr algn="ctr">
              <a:defRPr sz="700" i="0" cap="none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Varaktig förändring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FB6338-9172-4358-8335-0E80B405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05918" y="6640448"/>
            <a:ext cx="216000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CFDBB2-62C1-4506-8220-A05DF62A6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42000" y="4518000"/>
            <a:ext cx="4305600" cy="255600"/>
          </a:xfrm>
        </p:spPr>
        <p:txBody>
          <a:bodyPr/>
          <a:lstStyle>
            <a:lvl1pPr algn="ctr">
              <a:defRPr sz="1300" i="1">
                <a:solidFill>
                  <a:srgbClr val="484848"/>
                </a:solidFill>
              </a:defRPr>
            </a:lvl1pPr>
          </a:lstStyle>
          <a:p>
            <a:r>
              <a:rPr lang="sv-SE"/>
              <a:t>Datum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9DAA408-D4DB-4187-B733-A83C26CB06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41064" y="3630168"/>
            <a:ext cx="4306824" cy="2926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cap="all" spc="110" baseline="0">
                <a:solidFill>
                  <a:srgbClr val="A24B4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föredragshållare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227E55A-ABAA-4C1D-86A1-A5AC43D4F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2286000"/>
            <a:ext cx="10049256" cy="1143000"/>
          </a:xfrm>
        </p:spPr>
        <p:txBody>
          <a:bodyPr anchor="b">
            <a:normAutofit/>
          </a:bodyPr>
          <a:lstStyle>
            <a:lvl1pPr algn="ctr">
              <a:defRPr sz="3800">
                <a:solidFill>
                  <a:srgbClr val="484848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00E18D4-798F-4642-ABD1-6F8371541C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5" y="6084905"/>
            <a:ext cx="1155525" cy="44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05109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BC23E1-3589-4E19-A129-D50D0D974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9422-4518-4DFA-ABDB-AC05E4C5E9E0}" type="datetime1">
              <a:rPr lang="sv-SE" smtClean="0"/>
              <a:t>2022-03-10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9B676D-90AB-48EC-B35C-B2ACF97CE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97173B-6C46-44F6-8C4B-313F4C04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F9DC74-18E7-44F2-9FB4-3CB420BC16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84832" y="1837945"/>
            <a:ext cx="8055864" cy="43982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247C51E-B3CF-4ECD-B481-8BC00BCE1C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832" y="466344"/>
            <a:ext cx="8055864" cy="1251776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60714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1EF563E-3BC9-4775-B46A-3A933185C85B}"/>
              </a:ext>
            </a:extLst>
          </p:cNvPr>
          <p:cNvSpPr/>
          <p:nvPr userDrawn="1"/>
        </p:nvSpPr>
        <p:spPr>
          <a:xfrm>
            <a:off x="228600" y="219456"/>
            <a:ext cx="11731752" cy="6419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7A3626-E33E-40A8-8E83-9FD053D7F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0330-4D7C-4A21-976D-26F13ABFA8C4}" type="datetime1">
              <a:rPr lang="sv-SE" smtClean="0"/>
              <a:t>2022-03-10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F982B-0F2B-498A-8058-4A4CB7C4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090735-FA85-42F6-A8A8-FCE2AB8A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DCF55B6-BD67-42FA-BDCA-69544EA46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5" y="6084905"/>
            <a:ext cx="1155525" cy="44890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CF2920C-D6F1-43EC-AB93-693A9DBCC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4712" y="2935224"/>
            <a:ext cx="9930384" cy="630936"/>
          </a:xfrm>
        </p:spPr>
        <p:txBody>
          <a:bodyPr anchor="b">
            <a:normAutofit/>
          </a:bodyPr>
          <a:lstStyle>
            <a:lvl1pPr algn="ctr">
              <a:defRPr sz="3800" cap="all" baseline="0"/>
            </a:lvl1pPr>
          </a:lstStyle>
          <a:p>
            <a:r>
              <a:rPr lang="sv-SE" dirty="0"/>
              <a:t>avsnittssida</a:t>
            </a:r>
          </a:p>
        </p:txBody>
      </p:sp>
    </p:spTree>
    <p:extLst>
      <p:ext uri="{BB962C8B-B14F-4D97-AF65-F5344CB8AC3E}">
        <p14:creationId xmlns:p14="http://schemas.microsoft.com/office/powerpoint/2010/main" val="389220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vit logg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F863E93-9045-4546-9E59-42F2D306B7C9}"/>
              </a:ext>
            </a:extLst>
          </p:cNvPr>
          <p:cNvSpPr/>
          <p:nvPr userDrawn="1"/>
        </p:nvSpPr>
        <p:spPr>
          <a:xfrm>
            <a:off x="228600" y="219456"/>
            <a:ext cx="11731752" cy="6419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7A3626-E33E-40A8-8E83-9FD053D7F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5CA2-7D14-4B08-9397-A688D2F6CC84}" type="datetime1">
              <a:rPr lang="sv-SE" smtClean="0"/>
              <a:t>2022-03-10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F982B-0F2B-498A-8058-4A4CB7C4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090735-FA85-42F6-A8A8-FCE2AB8A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F2920C-D6F1-43EC-AB93-693A9DBCC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4712" y="2935224"/>
            <a:ext cx="9930384" cy="630936"/>
          </a:xfrm>
        </p:spPr>
        <p:txBody>
          <a:bodyPr anchor="b">
            <a:normAutofit/>
          </a:bodyPr>
          <a:lstStyle>
            <a:lvl1pPr algn="ctr">
              <a:defRPr sz="3800" cap="all" baseline="0"/>
            </a:lvl1pPr>
          </a:lstStyle>
          <a:p>
            <a:r>
              <a:rPr lang="sv-SE" dirty="0"/>
              <a:t>avsnittssida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A96AD48-EF21-4DB9-87D4-3C72402B87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2800" y="6084000"/>
            <a:ext cx="1155600" cy="446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936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DA98B6F1-16DF-478C-8087-DEEDD2C0B3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0400" y="219600"/>
            <a:ext cx="11721600" cy="64188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7A3626-E33E-40A8-8E83-9FD053D7F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2DC6-66EB-446D-9608-FD9DCD46C5CC}" type="datetime1">
              <a:rPr lang="sv-SE" smtClean="0"/>
              <a:t>2022-03-10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F982B-0F2B-498A-8058-4A4CB7C4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090735-FA85-42F6-A8A8-FCE2AB8A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F2920C-D6F1-43EC-AB93-693A9DBCC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4712" y="2935224"/>
            <a:ext cx="9930384" cy="630936"/>
          </a:xfrm>
        </p:spPr>
        <p:txBody>
          <a:bodyPr anchor="b">
            <a:normAutofit/>
          </a:bodyPr>
          <a:lstStyle>
            <a:lvl1pPr algn="ctr">
              <a:defRPr sz="3800" cap="all" baseline="0"/>
            </a:lvl1pPr>
          </a:lstStyle>
          <a:p>
            <a:r>
              <a:rPr lang="sv-SE" dirty="0"/>
              <a:t>avsnittssida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A96AD48-EF21-4DB9-87D4-3C72402B87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2800" y="6084000"/>
            <a:ext cx="1155600" cy="446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77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BB905AF-DD77-4800-B54E-6D7ADCB420A6}"/>
              </a:ext>
            </a:extLst>
          </p:cNvPr>
          <p:cNvSpPr/>
          <p:nvPr/>
        </p:nvSpPr>
        <p:spPr>
          <a:xfrm>
            <a:off x="228600" y="219456"/>
            <a:ext cx="11731752" cy="6419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4953319-4A8D-43CE-B181-CBCB221EE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5" y="6084905"/>
            <a:ext cx="1155525" cy="448909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3F75BF-B90A-42D4-89FC-1EC9D264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1861-5527-4FBC-A305-31642FD4FBC1}" type="datetime1">
              <a:rPr lang="sv-SE" smtClean="0"/>
              <a:t>2022-03-10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72F8CA-751D-49A7-8483-56BC5F81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1E0735-FE46-41ED-8F87-1FE457DB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4715AC-9FE0-4395-BBFB-C53B2E87941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50408" y="1839600"/>
            <a:ext cx="4654296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663F3D-A1E4-4F96-A984-DC60646A5E4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800" y="1839600"/>
            <a:ext cx="4644432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AAA4D3-FDF4-4CD0-A33D-8591A3EF0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466344"/>
            <a:ext cx="9564624" cy="125177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45443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67F276D-AEB3-49C8-BB45-9053D542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4B3C-6A12-4665-B368-C4474934D03F}" type="datetime1">
              <a:rPr lang="sv-SE" smtClean="0"/>
              <a:t>2022-03-10</a:t>
            </a:fld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BF861C8-6936-400E-8AB3-7292389C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0B64D70-DEB9-4DB5-85C2-4480CDB9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3CB16A2-0F30-4BD8-B58E-4AC05A5CA09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551200" y="2423160"/>
            <a:ext cx="4654800" cy="376884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A206DD7-3431-43C2-9034-7174366C5C9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51200" y="1839600"/>
            <a:ext cx="4654800" cy="4646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5D2B4F-F8CB-4E71-8CCA-B12925D660F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0800" y="2423160"/>
            <a:ext cx="4644000" cy="376884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7D3629-8A91-49DA-94DC-D666A8E365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801" y="1839600"/>
            <a:ext cx="4654800" cy="4646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B8834E-D0DA-424D-9263-155B2D8A0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800" y="468000"/>
            <a:ext cx="9565200" cy="12528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03434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2ED52C7F-F5A9-4AE6-B4C9-3A0DA8727E91}"/>
              </a:ext>
            </a:extLst>
          </p:cNvPr>
          <p:cNvSpPr/>
          <p:nvPr userDrawn="1"/>
        </p:nvSpPr>
        <p:spPr>
          <a:xfrm>
            <a:off x="228600" y="219456"/>
            <a:ext cx="11731752" cy="6419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67F276D-AEB3-49C8-BB45-9053D542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ECD5-DC8D-42B3-9900-5EDF5B097EE6}" type="datetime1">
              <a:rPr lang="sv-SE" smtClean="0"/>
              <a:t>2022-03-10</a:t>
            </a:fld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BF861C8-6936-400E-8AB3-7292389C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0B64D70-DEB9-4DB5-85C2-4480CDB9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3CB16A2-0F30-4BD8-B58E-4AC05A5CA09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551200" y="2423160"/>
            <a:ext cx="4654800" cy="376884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A206DD7-3431-43C2-9034-7174366C5C9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51200" y="1839600"/>
            <a:ext cx="4654800" cy="4646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5D2B4F-F8CB-4E71-8CCA-B12925D660F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0800" y="2423160"/>
            <a:ext cx="4644000" cy="376884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7D3629-8A91-49DA-94DC-D666A8E365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801" y="1839600"/>
            <a:ext cx="4654800" cy="4646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B8834E-D0DA-424D-9263-155B2D8A0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800" y="468000"/>
            <a:ext cx="9565200" cy="12528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3" name="Platshållare för text 13">
            <a:extLst>
              <a:ext uri="{FF2B5EF4-FFF2-40B4-BE49-F238E27FC236}">
                <a16:creationId xmlns:a16="http://schemas.microsoft.com/office/drawing/2014/main" id="{CBDAB474-0FFE-4367-8FFC-1C0AC4C9D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2800" y="6084000"/>
            <a:ext cx="1155600" cy="450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001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17DBCEC1-1428-4DCA-A58B-23B628668D6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5" y="6084905"/>
            <a:ext cx="1155525" cy="448909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45211E6-DB61-4A7A-8FE0-13485C6C8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8732" y="6639496"/>
            <a:ext cx="684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00">
                <a:solidFill>
                  <a:srgbClr val="AEAEAE"/>
                </a:solidFill>
              </a:defRPr>
            </a:lvl1pPr>
          </a:lstStyle>
          <a:p>
            <a:fld id="{6B16CA1D-060C-436E-9218-15C5CDC38C52}" type="datetime1">
              <a:rPr lang="sv-SE" smtClean="0"/>
              <a:t>2022-03-10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9AF627-4936-4496-A026-5977D13FF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03442" y="6639496"/>
            <a:ext cx="216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00">
                <a:solidFill>
                  <a:srgbClr val="AEAEAE"/>
                </a:solidFill>
              </a:defRPr>
            </a:lvl1pPr>
          </a:lstStyle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31852F8-0017-4FE1-BFB1-1655A8CC8C24}"/>
              </a:ext>
            </a:extLst>
          </p:cNvPr>
          <p:cNvSpPr txBox="1"/>
          <p:nvPr/>
        </p:nvSpPr>
        <p:spPr>
          <a:xfrm>
            <a:off x="5760336" y="6621286"/>
            <a:ext cx="216000" cy="180425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sv-SE" sz="700" cap="all" baseline="0" dirty="0">
                <a:solidFill>
                  <a:srgbClr val="AEAEAE"/>
                </a:solidFill>
              </a:rPr>
              <a:t>sida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BE3064-77F3-4D66-BF52-753444E6E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5464" y="6639496"/>
            <a:ext cx="4536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00" cap="all" baseline="0">
                <a:solidFill>
                  <a:srgbClr val="AEAEAE"/>
                </a:solidFill>
              </a:defRPr>
            </a:lvl1pPr>
          </a:lstStyle>
          <a:p>
            <a:r>
              <a:rPr lang="sv-SE"/>
              <a:t>Varaktig förändring</a:t>
            </a: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1FB59FD-8F40-4BAF-9A0B-DD4F1533DAB4}"/>
              </a:ext>
            </a:extLst>
          </p:cNvPr>
          <p:cNvSpPr txBox="1"/>
          <p:nvPr/>
        </p:nvSpPr>
        <p:spPr>
          <a:xfrm>
            <a:off x="256032" y="6622638"/>
            <a:ext cx="504000" cy="144000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sv-SE" sz="700" cap="all" baseline="0" dirty="0">
                <a:solidFill>
                  <a:srgbClr val="AEAEAE"/>
                </a:solidFill>
              </a:rPr>
              <a:t>Ekan ©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DEC352-288F-4428-92C0-26F415B9F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1837945"/>
            <a:ext cx="10927080" cy="4105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2852834-CD79-4834-AA6F-A211BBD3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66344"/>
            <a:ext cx="10927080" cy="1251776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4861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7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rgbClr val="484848"/>
          </a:solidFill>
          <a:latin typeface="Akko Rounded Pro Medium" panose="020B0603060303060303" pitchFamily="34" charset="0"/>
          <a:ea typeface="+mj-ea"/>
          <a:cs typeface="+mj-cs"/>
        </a:defRPr>
      </a:lvl1pPr>
    </p:titleStyle>
    <p:bodyStyle>
      <a:lvl1pPr marL="324000" indent="-2304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84848"/>
          </a:solidFill>
          <a:latin typeface="+mn-lt"/>
          <a:ea typeface="+mn-ea"/>
          <a:cs typeface="+mn-cs"/>
        </a:defRPr>
      </a:lvl1pPr>
      <a:lvl2pPr marL="705600" indent="-277200" algn="l" defTabSz="914400" rtl="0" eaLnBrk="1" latinLnBrk="0" hangingPunct="1">
        <a:lnSpc>
          <a:spcPct val="100000"/>
        </a:lnSpc>
        <a:spcBef>
          <a:spcPts val="300"/>
        </a:spcBef>
        <a:buFont typeface="Vialog LT Pro" panose="020B0506020000020004" pitchFamily="34" charset="0"/>
        <a:buChar char="»"/>
        <a:defRPr sz="1600" kern="1200">
          <a:solidFill>
            <a:srgbClr val="484848"/>
          </a:solidFill>
          <a:latin typeface="+mn-lt"/>
          <a:ea typeface="+mn-ea"/>
          <a:cs typeface="+mn-cs"/>
        </a:defRPr>
      </a:lvl2pPr>
      <a:lvl3pPr marL="1036800" indent="-228600" algn="l" defTabSz="914400" rtl="0" eaLnBrk="1" latinLnBrk="0" hangingPunct="1">
        <a:lnSpc>
          <a:spcPct val="100000"/>
        </a:lnSpc>
        <a:spcBef>
          <a:spcPts val="150"/>
        </a:spcBef>
        <a:buFont typeface="Arial" panose="020B0604020202020204" pitchFamily="34" charset="0"/>
        <a:buChar char="•"/>
        <a:defRPr sz="1500" kern="1200">
          <a:solidFill>
            <a:srgbClr val="7B7B7B"/>
          </a:solidFill>
          <a:latin typeface="+mn-lt"/>
          <a:ea typeface="+mn-ea"/>
          <a:cs typeface="+mn-cs"/>
        </a:defRPr>
      </a:lvl3pPr>
      <a:lvl4pPr marL="1440000" indent="-194400" algn="l" defTabSz="914400" rtl="0" eaLnBrk="1" latinLnBrk="0" hangingPunct="1">
        <a:lnSpc>
          <a:spcPct val="100000"/>
        </a:lnSpc>
        <a:spcBef>
          <a:spcPts val="150"/>
        </a:spcBef>
        <a:buFont typeface="Vialog LT Pro" panose="020B0506020000020004" pitchFamily="34" charset="0"/>
        <a:buChar char="»"/>
        <a:defRPr sz="1500" kern="1200">
          <a:solidFill>
            <a:srgbClr val="7B7B7B"/>
          </a:solidFill>
          <a:latin typeface="+mn-lt"/>
          <a:ea typeface="+mn-ea"/>
          <a:cs typeface="+mn-cs"/>
        </a:defRPr>
      </a:lvl4pPr>
      <a:lvl5pPr marL="1803600" indent="-291600" algn="l" defTabSz="914400" rtl="0" eaLnBrk="1" latinLnBrk="0" hangingPunct="1">
        <a:lnSpc>
          <a:spcPct val="100000"/>
        </a:lnSpc>
        <a:spcBef>
          <a:spcPts val="150"/>
        </a:spcBef>
        <a:buFont typeface="Vialog LT Pro" panose="020B0506020000020004" pitchFamily="34" charset="0"/>
        <a:buChar char="–"/>
        <a:defRPr sz="1500" kern="1200">
          <a:solidFill>
            <a:srgbClr val="7B7B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C:\Ekan%20Office\PowerPoint\Bildbank\1.%20Ekanbilder\Portr&#228;ttfoton\Svartvitt\Ekan_Johan_Frisack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Ekan%20Office\PowerPoint\Bildbank\3.%20Erbjudanden\Process%20&amp;%20analys\isberg%20(st&#229;ende)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EDDC130A-2936-4631-A9D7-7B82050B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8" name="Underrubrik 7">
            <a:extLst>
              <a:ext uri="{FF2B5EF4-FFF2-40B4-BE49-F238E27FC236}">
                <a16:creationId xmlns:a16="http://schemas.microsoft.com/office/drawing/2014/main" id="{50AED31A-347E-4C4C-A900-ECD6D84341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Johan </a:t>
            </a:r>
            <a:r>
              <a:rPr lang="sv-SE" dirty="0" err="1"/>
              <a:t>frisack</a:t>
            </a:r>
            <a:endParaRPr lang="sv-SE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A31CBA42-DBE0-4271-82F6-303FE3DE48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Varaktig förändring</a:t>
            </a:r>
          </a:p>
        </p:txBody>
      </p:sp>
    </p:spTree>
    <p:extLst>
      <p:ext uri="{BB962C8B-B14F-4D97-AF65-F5344CB8AC3E}">
        <p14:creationId xmlns:p14="http://schemas.microsoft.com/office/powerpoint/2010/main" val="1276638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7C4CE68-D725-46FF-811A-FD3D2CCC7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27013" cy="835037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A121F4B-E0D7-49D8-94F2-DCF6BE43F5DD}"/>
              </a:ext>
            </a:extLst>
          </p:cNvPr>
          <p:cNvSpPr txBox="1">
            <a:spLocks/>
          </p:cNvSpPr>
          <p:nvPr/>
        </p:nvSpPr>
        <p:spPr>
          <a:xfrm>
            <a:off x="343010" y="913763"/>
            <a:ext cx="9170279" cy="4930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rgbClr val="484848"/>
                </a:solidFill>
                <a:latin typeface="Akko Rounded Pro Medium" panose="020B0603060303060303" pitchFamily="34" charset="0"/>
                <a:ea typeface="+mj-ea"/>
                <a:cs typeface="+mj-cs"/>
              </a:defRPr>
            </a:lvl1pPr>
          </a:lstStyle>
          <a:p>
            <a:r>
              <a:rPr lang="sv-SE" sz="2200" dirty="0"/>
              <a:t>1. [Namn på förändringen]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E6F5350-2E49-477B-BE70-3EA1118CBC28}"/>
              </a:ext>
            </a:extLst>
          </p:cNvPr>
          <p:cNvSpPr/>
          <p:nvPr/>
        </p:nvSpPr>
        <p:spPr>
          <a:xfrm>
            <a:off x="343010" y="1476094"/>
            <a:ext cx="5120942" cy="5134749"/>
          </a:xfrm>
          <a:prstGeom prst="rect">
            <a:avLst/>
          </a:prstGeom>
          <a:solidFill>
            <a:srgbClr val="B8E1DC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44000" tIns="144000" rIns="108000" bIns="72000" rtlCol="0" anchor="t"/>
          <a:lstStyle/>
          <a:p>
            <a:pPr defTabSz="914400"/>
            <a:r>
              <a:rPr lang="sv-SE" sz="12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Vad innebär förändringen?</a:t>
            </a:r>
          </a:p>
          <a:p>
            <a:pPr defTabSz="914400"/>
            <a:endParaRPr lang="sv-SE" sz="1200" b="1" kern="0" dirty="0">
              <a:latin typeface="+mj-lt"/>
              <a:cs typeface="Arial" panose="020B0604020202020204" pitchFamily="34" charset="0"/>
            </a:endParaRPr>
          </a:p>
          <a:p>
            <a:pPr defTabSz="914400"/>
            <a:r>
              <a:rPr lang="sv-SE" sz="1200" dirty="0" err="1"/>
              <a:t>Lorem</a:t>
            </a:r>
            <a:r>
              <a:rPr lang="sv-SE" sz="1200" dirty="0"/>
              <a:t> </a:t>
            </a:r>
            <a:r>
              <a:rPr lang="sv-SE" sz="1200" dirty="0" err="1"/>
              <a:t>ipsum</a:t>
            </a:r>
            <a:r>
              <a:rPr lang="sv-SE" sz="1200" dirty="0"/>
              <a:t> Ut </a:t>
            </a:r>
            <a:r>
              <a:rPr lang="sv-SE" sz="1200" dirty="0" err="1"/>
              <a:t>consequat</a:t>
            </a:r>
            <a:r>
              <a:rPr lang="sv-SE" sz="1200" dirty="0"/>
              <a:t> </a:t>
            </a:r>
            <a:r>
              <a:rPr lang="sv-SE" sz="1200" dirty="0" err="1"/>
              <a:t>hendrerit</a:t>
            </a:r>
            <a:r>
              <a:rPr lang="sv-SE" sz="1200" dirty="0"/>
              <a:t> </a:t>
            </a:r>
            <a:r>
              <a:rPr lang="sv-SE" sz="1200" dirty="0" err="1"/>
              <a:t>feugiat</a:t>
            </a:r>
            <a:r>
              <a:rPr lang="sv-SE" sz="1200" dirty="0"/>
              <a:t>. </a:t>
            </a:r>
            <a:r>
              <a:rPr lang="sv-SE" sz="1200" dirty="0" err="1"/>
              <a:t>Nam</a:t>
            </a:r>
            <a:r>
              <a:rPr lang="sv-SE" sz="1200" dirty="0"/>
              <a:t> </a:t>
            </a:r>
            <a:r>
              <a:rPr lang="sv-SE" sz="1200" dirty="0" err="1"/>
              <a:t>cursdolor</a:t>
            </a:r>
            <a:r>
              <a:rPr lang="sv-SE" sz="1200" dirty="0"/>
              <a:t> </a:t>
            </a:r>
            <a:r>
              <a:rPr lang="sv-SE" sz="1200" dirty="0" err="1"/>
              <a:t>sit</a:t>
            </a:r>
            <a:r>
              <a:rPr lang="sv-SE" sz="1200" dirty="0"/>
              <a:t> </a:t>
            </a:r>
            <a:r>
              <a:rPr lang="sv-SE" sz="1200" dirty="0" err="1"/>
              <a:t>amet</a:t>
            </a:r>
            <a:r>
              <a:rPr lang="sv-SE" sz="1200" dirty="0"/>
              <a:t>, </a:t>
            </a:r>
            <a:r>
              <a:rPr lang="sv-SE" sz="1200" dirty="0" err="1"/>
              <a:t>consectetur</a:t>
            </a:r>
            <a:r>
              <a:rPr lang="sv-SE" sz="1200" dirty="0"/>
              <a:t> </a:t>
            </a:r>
            <a:r>
              <a:rPr lang="sv-SE" sz="1200" dirty="0" err="1"/>
              <a:t>adipiscing</a:t>
            </a:r>
            <a:r>
              <a:rPr lang="sv-SE" sz="1200" dirty="0"/>
              <a:t> elit. </a:t>
            </a:r>
            <a:r>
              <a:rPr lang="sv-SE" sz="1200" dirty="0" err="1"/>
              <a:t>Aliquam</a:t>
            </a:r>
            <a:r>
              <a:rPr lang="sv-SE" sz="1200" dirty="0"/>
              <a:t> in </a:t>
            </a:r>
            <a:r>
              <a:rPr lang="sv-SE" sz="1200" dirty="0" err="1"/>
              <a:t>purus</a:t>
            </a:r>
            <a:r>
              <a:rPr lang="sv-SE" sz="1200" dirty="0"/>
              <a:t> </a:t>
            </a:r>
            <a:r>
              <a:rPr lang="sv-SE" sz="1200" dirty="0" err="1"/>
              <a:t>sit</a:t>
            </a:r>
            <a:r>
              <a:rPr lang="sv-SE" sz="1200" dirty="0"/>
              <a:t> </a:t>
            </a:r>
            <a:r>
              <a:rPr lang="sv-SE" sz="1200" dirty="0" err="1"/>
              <a:t>amet</a:t>
            </a:r>
            <a:r>
              <a:rPr lang="sv-SE" sz="1200" dirty="0"/>
              <a:t> </a:t>
            </a:r>
            <a:r>
              <a:rPr lang="sv-SE" sz="1200" dirty="0" err="1"/>
              <a:t>sem</a:t>
            </a:r>
            <a:r>
              <a:rPr lang="sv-SE" sz="1200" dirty="0"/>
              <a:t> </a:t>
            </a:r>
            <a:r>
              <a:rPr lang="sv-SE" sz="1200" dirty="0" err="1"/>
              <a:t>ullamcorper</a:t>
            </a:r>
            <a:r>
              <a:rPr lang="sv-SE" sz="1200" dirty="0"/>
              <a:t> </a:t>
            </a:r>
            <a:r>
              <a:rPr lang="sv-SE" sz="1200" dirty="0" err="1"/>
              <a:t>convallis</a:t>
            </a:r>
            <a:r>
              <a:rPr lang="sv-SE" sz="1200" dirty="0"/>
              <a:t> et in </a:t>
            </a:r>
            <a:r>
              <a:rPr lang="sv-SE" sz="1200" dirty="0" err="1"/>
              <a:t>nulla</a:t>
            </a:r>
            <a:r>
              <a:rPr lang="sv-SE" sz="1200" dirty="0"/>
              <a:t>. </a:t>
            </a:r>
            <a:r>
              <a:rPr lang="sv-SE" sz="1200" dirty="0" err="1"/>
              <a:t>us</a:t>
            </a:r>
            <a:r>
              <a:rPr lang="sv-SE" sz="1200" dirty="0"/>
              <a:t> </a:t>
            </a:r>
            <a:r>
              <a:rPr lang="sv-SE" sz="1200" dirty="0" err="1"/>
              <a:t>egestas</a:t>
            </a:r>
            <a:r>
              <a:rPr lang="sv-SE" sz="1200" dirty="0"/>
              <a:t> </a:t>
            </a:r>
            <a:r>
              <a:rPr lang="sv-SE" sz="1200" dirty="0" err="1"/>
              <a:t>velit</a:t>
            </a:r>
            <a:r>
              <a:rPr lang="sv-SE" sz="1200" dirty="0"/>
              <a:t>, in </a:t>
            </a:r>
            <a:r>
              <a:rPr lang="sv-SE" sz="1200" dirty="0" err="1"/>
              <a:t>fermentum</a:t>
            </a:r>
            <a:r>
              <a:rPr lang="sv-SE" sz="1200" dirty="0"/>
              <a:t> </a:t>
            </a:r>
            <a:r>
              <a:rPr lang="sv-SE" sz="1200" dirty="0" err="1"/>
              <a:t>orci</a:t>
            </a:r>
            <a:r>
              <a:rPr lang="sv-SE" sz="1200" dirty="0"/>
              <a:t> </a:t>
            </a:r>
            <a:r>
              <a:rPr lang="sv-SE" sz="1200" dirty="0" err="1"/>
              <a:t>dapibus</a:t>
            </a:r>
            <a:r>
              <a:rPr lang="sv-SE" sz="1200" dirty="0"/>
              <a:t> id. </a:t>
            </a:r>
            <a:r>
              <a:rPr lang="sv-SE" sz="1200" dirty="0" err="1"/>
              <a:t>Etiam</a:t>
            </a:r>
            <a:r>
              <a:rPr lang="sv-SE" sz="1200" dirty="0"/>
              <a:t> </a:t>
            </a:r>
            <a:r>
              <a:rPr lang="sv-SE" sz="1200" dirty="0" err="1"/>
              <a:t>elementum</a:t>
            </a:r>
            <a:r>
              <a:rPr lang="sv-SE" sz="1200" dirty="0"/>
              <a:t> </a:t>
            </a:r>
            <a:r>
              <a:rPr lang="sv-SE" sz="1200" dirty="0" err="1"/>
              <a:t>feugiat</a:t>
            </a:r>
            <a:r>
              <a:rPr lang="sv-SE" sz="1200" dirty="0"/>
              <a:t> </a:t>
            </a:r>
            <a:r>
              <a:rPr lang="sv-SE" sz="1200" dirty="0" err="1"/>
              <a:t>dolor</a:t>
            </a:r>
            <a:r>
              <a:rPr lang="sv-SE" sz="1200" dirty="0"/>
              <a:t> </a:t>
            </a:r>
            <a:r>
              <a:rPr lang="sv-SE" sz="1200" dirty="0" err="1"/>
              <a:t>pulvinar</a:t>
            </a:r>
            <a:r>
              <a:rPr lang="sv-SE" sz="1200" dirty="0"/>
              <a:t> </a:t>
            </a:r>
            <a:r>
              <a:rPr lang="sv-SE" sz="1200" dirty="0" err="1"/>
              <a:t>rutrum</a:t>
            </a:r>
            <a:r>
              <a:rPr lang="sv-SE" sz="1200" dirty="0"/>
              <a:t>. </a:t>
            </a:r>
            <a:r>
              <a:rPr lang="sv-SE" sz="1200" dirty="0" err="1"/>
              <a:t>Nam</a:t>
            </a:r>
            <a:r>
              <a:rPr lang="sv-SE" sz="1200" dirty="0"/>
              <a:t> et eros et </a:t>
            </a:r>
            <a:r>
              <a:rPr lang="sv-SE" sz="1200" dirty="0" err="1"/>
              <a:t>enim</a:t>
            </a:r>
            <a:r>
              <a:rPr lang="sv-SE" sz="1200" dirty="0"/>
              <a:t> </a:t>
            </a:r>
            <a:r>
              <a:rPr lang="sv-SE" sz="1200" dirty="0" err="1"/>
              <a:t>pharetra</a:t>
            </a:r>
            <a:r>
              <a:rPr lang="sv-SE" sz="1200" dirty="0"/>
              <a:t> </a:t>
            </a:r>
            <a:r>
              <a:rPr lang="sv-SE" sz="1200" dirty="0" err="1"/>
              <a:t>aliquam</a:t>
            </a:r>
            <a:r>
              <a:rPr lang="sv-SE" sz="1200" dirty="0"/>
              <a:t>. </a:t>
            </a:r>
            <a:r>
              <a:rPr lang="sv-SE" sz="1200" dirty="0" err="1"/>
              <a:t>Maecenas</a:t>
            </a:r>
            <a:r>
              <a:rPr lang="sv-SE" sz="1200" dirty="0"/>
              <a:t> </a:t>
            </a:r>
            <a:r>
              <a:rPr lang="sv-SE" sz="1200" dirty="0" err="1"/>
              <a:t>hendrerit</a:t>
            </a:r>
            <a:r>
              <a:rPr lang="sv-SE" sz="1200" dirty="0"/>
              <a:t> </a:t>
            </a:r>
            <a:r>
              <a:rPr lang="sv-SE" sz="1200" dirty="0" err="1"/>
              <a:t>malesuada</a:t>
            </a:r>
            <a:r>
              <a:rPr lang="sv-SE" sz="1200" dirty="0"/>
              <a:t> </a:t>
            </a:r>
            <a:r>
              <a:rPr lang="sv-SE" sz="1200" dirty="0" err="1"/>
              <a:t>magna</a:t>
            </a:r>
            <a:r>
              <a:rPr lang="sv-SE" sz="1200" dirty="0"/>
              <a:t> non </a:t>
            </a:r>
            <a:r>
              <a:rPr lang="sv-SE" sz="1200" dirty="0" err="1"/>
              <a:t>blandit</a:t>
            </a:r>
            <a:endParaRPr lang="sv-SE" sz="1200" dirty="0"/>
          </a:p>
          <a:p>
            <a:pPr defTabSz="914400"/>
            <a:endParaRPr lang="sv-SE" sz="1200" kern="0" dirty="0">
              <a:cs typeface="Arial" panose="020B0604020202020204" pitchFamily="34" charset="0"/>
            </a:endParaRPr>
          </a:p>
          <a:p>
            <a:pPr defTabSz="914400"/>
            <a:r>
              <a:rPr lang="sv-SE" sz="12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Beskrivning av förändringen</a:t>
            </a:r>
          </a:p>
          <a:p>
            <a:pPr defTabSz="914400"/>
            <a:endParaRPr lang="sv-SE" sz="1200" b="1" kern="0" dirty="0">
              <a:latin typeface="+mj-lt"/>
              <a:cs typeface="Arial" panose="020B0604020202020204" pitchFamily="34" charset="0"/>
            </a:endParaRPr>
          </a:p>
          <a:p>
            <a:pPr defTabSz="914400"/>
            <a:r>
              <a:rPr lang="sv-SE" sz="1200" dirty="0" err="1"/>
              <a:t>Lorem</a:t>
            </a:r>
            <a:r>
              <a:rPr lang="sv-SE" sz="1200" dirty="0"/>
              <a:t> </a:t>
            </a:r>
            <a:r>
              <a:rPr lang="sv-SE" sz="1200" dirty="0" err="1"/>
              <a:t>ipsum</a:t>
            </a:r>
            <a:r>
              <a:rPr lang="sv-SE" sz="1200" dirty="0"/>
              <a:t> </a:t>
            </a:r>
            <a:r>
              <a:rPr lang="sv-SE" sz="1200" dirty="0" err="1"/>
              <a:t>dolor</a:t>
            </a:r>
            <a:r>
              <a:rPr lang="sv-SE" sz="1200" dirty="0"/>
              <a:t> </a:t>
            </a:r>
            <a:r>
              <a:rPr lang="sv-SE" sz="1200" dirty="0" err="1"/>
              <a:t>sit</a:t>
            </a:r>
            <a:r>
              <a:rPr lang="sv-SE" sz="1200" dirty="0"/>
              <a:t> </a:t>
            </a:r>
            <a:r>
              <a:rPr lang="sv-SE" sz="1200" dirty="0" err="1"/>
              <a:t>amet</a:t>
            </a:r>
            <a:r>
              <a:rPr lang="sv-SE" sz="1200" dirty="0"/>
              <a:t>, </a:t>
            </a:r>
            <a:r>
              <a:rPr lang="sv-SE" sz="1200" dirty="0" err="1"/>
              <a:t>consectetur</a:t>
            </a:r>
            <a:r>
              <a:rPr lang="sv-SE" sz="1200" dirty="0"/>
              <a:t> </a:t>
            </a:r>
            <a:r>
              <a:rPr lang="sv-SE" sz="1200" dirty="0" err="1"/>
              <a:t>adipiscing</a:t>
            </a:r>
            <a:r>
              <a:rPr lang="sv-SE" sz="1200" dirty="0"/>
              <a:t> elit. </a:t>
            </a:r>
            <a:r>
              <a:rPr lang="sv-SE" sz="1200" dirty="0" err="1"/>
              <a:t>Aliquam</a:t>
            </a:r>
            <a:r>
              <a:rPr lang="sv-SE" sz="1200" dirty="0"/>
              <a:t> in </a:t>
            </a:r>
            <a:r>
              <a:rPr lang="sv-SE" sz="1200" dirty="0" err="1"/>
              <a:t>purus</a:t>
            </a:r>
            <a:r>
              <a:rPr lang="sv-SE" sz="1200" dirty="0"/>
              <a:t> </a:t>
            </a:r>
            <a:r>
              <a:rPr lang="sv-SE" sz="1200" dirty="0" err="1"/>
              <a:t>sit</a:t>
            </a:r>
            <a:r>
              <a:rPr lang="sv-SE" sz="1200" dirty="0"/>
              <a:t> </a:t>
            </a:r>
            <a:r>
              <a:rPr lang="sv-SE" sz="1200" dirty="0" err="1"/>
              <a:t>amet</a:t>
            </a:r>
            <a:r>
              <a:rPr lang="sv-SE" sz="1200" dirty="0"/>
              <a:t> </a:t>
            </a:r>
            <a:r>
              <a:rPr lang="sv-SE" sz="1200" dirty="0" err="1"/>
              <a:t>sem</a:t>
            </a:r>
            <a:r>
              <a:rPr lang="sv-SE" sz="1200" dirty="0"/>
              <a:t> </a:t>
            </a:r>
            <a:r>
              <a:rPr lang="sv-SE" sz="1200" dirty="0" err="1"/>
              <a:t>ullamcorper</a:t>
            </a:r>
            <a:r>
              <a:rPr lang="sv-SE" sz="1200" dirty="0"/>
              <a:t> </a:t>
            </a:r>
            <a:r>
              <a:rPr lang="sv-SE" sz="1200" dirty="0" err="1"/>
              <a:t>convallis</a:t>
            </a:r>
            <a:r>
              <a:rPr lang="sv-SE" sz="1200" dirty="0"/>
              <a:t> et in </a:t>
            </a:r>
            <a:r>
              <a:rPr lang="sv-SE" sz="1200" dirty="0" err="1"/>
              <a:t>nulla</a:t>
            </a:r>
            <a:r>
              <a:rPr lang="sv-SE" sz="1200" dirty="0"/>
              <a:t>. Ut </a:t>
            </a:r>
            <a:r>
              <a:rPr lang="sv-SE" sz="1200" dirty="0" err="1"/>
              <a:t>consequat</a:t>
            </a:r>
            <a:r>
              <a:rPr lang="sv-SE" sz="1200" dirty="0"/>
              <a:t> </a:t>
            </a:r>
            <a:r>
              <a:rPr lang="sv-SE" sz="1200" dirty="0" err="1"/>
              <a:t>hendrerit</a:t>
            </a:r>
            <a:r>
              <a:rPr lang="sv-SE" sz="1200" dirty="0"/>
              <a:t> </a:t>
            </a:r>
            <a:r>
              <a:rPr lang="sv-SE" sz="1200" dirty="0" err="1"/>
              <a:t>feugiat</a:t>
            </a:r>
            <a:r>
              <a:rPr lang="sv-SE" sz="1200" dirty="0"/>
              <a:t>. </a:t>
            </a:r>
            <a:r>
              <a:rPr lang="sv-SE" sz="1200" dirty="0" err="1"/>
              <a:t>Nam</a:t>
            </a:r>
            <a:r>
              <a:rPr lang="sv-SE" sz="1200" dirty="0"/>
              <a:t> </a:t>
            </a:r>
            <a:r>
              <a:rPr lang="sv-SE" sz="1200" dirty="0" err="1"/>
              <a:t>cursus</a:t>
            </a:r>
            <a:r>
              <a:rPr lang="sv-SE" sz="1200" dirty="0"/>
              <a:t> </a:t>
            </a:r>
            <a:r>
              <a:rPr lang="sv-SE" sz="1200" dirty="0" err="1"/>
              <a:t>egestas</a:t>
            </a:r>
            <a:r>
              <a:rPr lang="sv-SE" sz="1200" dirty="0"/>
              <a:t> </a:t>
            </a:r>
            <a:r>
              <a:rPr lang="sv-SE" sz="1200" dirty="0" err="1"/>
              <a:t>velit</a:t>
            </a:r>
            <a:r>
              <a:rPr lang="sv-SE" sz="1200" dirty="0"/>
              <a:t>, in </a:t>
            </a:r>
            <a:r>
              <a:rPr lang="sv-SE" sz="1200" dirty="0" err="1"/>
              <a:t>fermentum</a:t>
            </a:r>
            <a:r>
              <a:rPr lang="sv-SE" sz="1200" dirty="0"/>
              <a:t> </a:t>
            </a:r>
            <a:r>
              <a:rPr lang="sv-SE" sz="1200" dirty="0" err="1"/>
              <a:t>orci</a:t>
            </a:r>
            <a:r>
              <a:rPr lang="sv-SE" sz="1200" dirty="0"/>
              <a:t> </a:t>
            </a:r>
            <a:r>
              <a:rPr lang="sv-SE" sz="1200" dirty="0" err="1"/>
              <a:t>dapibus</a:t>
            </a:r>
            <a:r>
              <a:rPr lang="sv-SE" sz="1200" dirty="0"/>
              <a:t> id. </a:t>
            </a:r>
            <a:r>
              <a:rPr lang="sv-SE" sz="1200" dirty="0" err="1"/>
              <a:t>Etiam</a:t>
            </a:r>
            <a:r>
              <a:rPr lang="sv-SE" sz="1200" dirty="0"/>
              <a:t> </a:t>
            </a:r>
            <a:r>
              <a:rPr lang="sv-SE" sz="1200" dirty="0" err="1"/>
              <a:t>elementum</a:t>
            </a:r>
            <a:r>
              <a:rPr lang="sv-SE" sz="1200" dirty="0"/>
              <a:t> </a:t>
            </a:r>
            <a:r>
              <a:rPr lang="sv-SE" sz="1200" dirty="0" err="1"/>
              <a:t>feugiat</a:t>
            </a:r>
            <a:r>
              <a:rPr lang="sv-SE" sz="1200" dirty="0"/>
              <a:t> </a:t>
            </a:r>
            <a:r>
              <a:rPr lang="sv-SE" sz="1200" dirty="0" err="1"/>
              <a:t>dolor</a:t>
            </a:r>
            <a:r>
              <a:rPr lang="sv-SE" sz="1200" dirty="0"/>
              <a:t> </a:t>
            </a:r>
            <a:r>
              <a:rPr lang="sv-SE" sz="1200" dirty="0" err="1"/>
              <a:t>pulvinar</a:t>
            </a:r>
            <a:r>
              <a:rPr lang="sv-SE" sz="1200" dirty="0"/>
              <a:t> </a:t>
            </a:r>
            <a:r>
              <a:rPr lang="sv-SE" sz="1200" dirty="0" err="1"/>
              <a:t>rutrum</a:t>
            </a:r>
            <a:r>
              <a:rPr lang="sv-SE" sz="1200" dirty="0"/>
              <a:t>. </a:t>
            </a:r>
            <a:r>
              <a:rPr lang="sv-SE" sz="1200" dirty="0" err="1"/>
              <a:t>Nam</a:t>
            </a:r>
            <a:r>
              <a:rPr lang="sv-SE" sz="1200" dirty="0"/>
              <a:t> et eros et </a:t>
            </a:r>
            <a:r>
              <a:rPr lang="sv-SE" sz="1200" dirty="0" err="1"/>
              <a:t>enim</a:t>
            </a:r>
            <a:r>
              <a:rPr lang="sv-SE" sz="1200" dirty="0"/>
              <a:t> </a:t>
            </a:r>
            <a:r>
              <a:rPr lang="sv-SE" sz="1200" dirty="0" err="1"/>
              <a:t>pharetra</a:t>
            </a:r>
            <a:r>
              <a:rPr lang="sv-SE" sz="1200" dirty="0"/>
              <a:t> </a:t>
            </a:r>
            <a:r>
              <a:rPr lang="sv-SE" sz="1200" dirty="0" err="1"/>
              <a:t>aliquam</a:t>
            </a:r>
            <a:r>
              <a:rPr lang="sv-SE" sz="1200" dirty="0"/>
              <a:t>. </a:t>
            </a:r>
            <a:r>
              <a:rPr lang="sv-SE" sz="1200" dirty="0" err="1"/>
              <a:t>Maecenas</a:t>
            </a:r>
            <a:r>
              <a:rPr lang="sv-SE" sz="1200" dirty="0"/>
              <a:t> </a:t>
            </a:r>
            <a:r>
              <a:rPr lang="sv-SE" sz="1200" dirty="0" err="1"/>
              <a:t>hendrerit</a:t>
            </a:r>
            <a:r>
              <a:rPr lang="sv-SE" sz="1200" dirty="0"/>
              <a:t> </a:t>
            </a:r>
            <a:r>
              <a:rPr lang="sv-SE" sz="1200" dirty="0" err="1"/>
              <a:t>malesuada</a:t>
            </a:r>
            <a:r>
              <a:rPr lang="sv-SE" sz="1200" dirty="0"/>
              <a:t> </a:t>
            </a:r>
            <a:r>
              <a:rPr lang="sv-SE" sz="1200" dirty="0" err="1"/>
              <a:t>magna</a:t>
            </a:r>
            <a:r>
              <a:rPr lang="sv-SE" sz="1200" dirty="0"/>
              <a:t> non </a:t>
            </a:r>
            <a:r>
              <a:rPr lang="sv-SE" sz="1200" dirty="0" err="1"/>
              <a:t>blandit</a:t>
            </a:r>
            <a:endParaRPr lang="sv-SE" sz="1200" dirty="0"/>
          </a:p>
          <a:p>
            <a:pPr defTabSz="914400"/>
            <a:endParaRPr lang="sv-SE" sz="1200" kern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defTabSz="914400"/>
            <a:r>
              <a:rPr lang="sv-SE" sz="1200" dirty="0" err="1"/>
              <a:t>Lorem</a:t>
            </a:r>
            <a:r>
              <a:rPr lang="sv-SE" sz="1200" dirty="0"/>
              <a:t> </a:t>
            </a:r>
            <a:r>
              <a:rPr lang="sv-SE" sz="1200" dirty="0" err="1"/>
              <a:t>ipsum</a:t>
            </a:r>
            <a:r>
              <a:rPr lang="sv-SE" sz="1200" dirty="0"/>
              <a:t> </a:t>
            </a:r>
            <a:r>
              <a:rPr lang="sv-SE" sz="1200" dirty="0" err="1"/>
              <a:t>dolor</a:t>
            </a:r>
            <a:r>
              <a:rPr lang="sv-SE" sz="1200" dirty="0"/>
              <a:t> </a:t>
            </a:r>
            <a:r>
              <a:rPr lang="sv-SE" sz="1200" dirty="0" err="1"/>
              <a:t>sit</a:t>
            </a:r>
            <a:r>
              <a:rPr lang="sv-SE" sz="1200" dirty="0"/>
              <a:t> </a:t>
            </a:r>
            <a:r>
              <a:rPr lang="sv-SE" sz="1200" dirty="0" err="1"/>
              <a:t>amet</a:t>
            </a:r>
            <a:r>
              <a:rPr lang="sv-SE" sz="1200" dirty="0"/>
              <a:t>, </a:t>
            </a:r>
            <a:r>
              <a:rPr lang="sv-SE" sz="1200" dirty="0" err="1"/>
              <a:t>consectetur</a:t>
            </a:r>
            <a:r>
              <a:rPr lang="sv-SE" sz="1200" dirty="0"/>
              <a:t> </a:t>
            </a:r>
            <a:r>
              <a:rPr lang="sv-SE" sz="1200" dirty="0" err="1"/>
              <a:t>adipiscing</a:t>
            </a:r>
            <a:r>
              <a:rPr lang="sv-SE" sz="1200" dirty="0"/>
              <a:t> elit. </a:t>
            </a:r>
            <a:r>
              <a:rPr lang="sv-SE" sz="1200" dirty="0" err="1"/>
              <a:t>Aliquam</a:t>
            </a:r>
            <a:r>
              <a:rPr lang="sv-SE" sz="1200" dirty="0"/>
              <a:t> in </a:t>
            </a:r>
            <a:r>
              <a:rPr lang="sv-SE" sz="1200" dirty="0" err="1"/>
              <a:t>purus</a:t>
            </a:r>
            <a:r>
              <a:rPr lang="sv-SE" sz="1200" dirty="0"/>
              <a:t> </a:t>
            </a:r>
            <a:r>
              <a:rPr lang="sv-SE" sz="1200" dirty="0" err="1"/>
              <a:t>sit</a:t>
            </a:r>
            <a:r>
              <a:rPr lang="sv-SE" sz="1200" dirty="0"/>
              <a:t> </a:t>
            </a:r>
            <a:r>
              <a:rPr lang="sv-SE" sz="1200" dirty="0" err="1"/>
              <a:t>amet</a:t>
            </a:r>
            <a:r>
              <a:rPr lang="sv-SE" sz="1200" dirty="0"/>
              <a:t> </a:t>
            </a:r>
            <a:r>
              <a:rPr lang="sv-SE" sz="1200" dirty="0" err="1"/>
              <a:t>sem</a:t>
            </a:r>
            <a:r>
              <a:rPr lang="sv-SE" sz="1200" dirty="0"/>
              <a:t> </a:t>
            </a:r>
            <a:r>
              <a:rPr lang="sv-SE" sz="1200" dirty="0" err="1"/>
              <a:t>ullamcorper</a:t>
            </a:r>
            <a:r>
              <a:rPr lang="sv-SE" sz="1200" dirty="0"/>
              <a:t> </a:t>
            </a:r>
            <a:r>
              <a:rPr lang="sv-SE" sz="1200" dirty="0" err="1"/>
              <a:t>convallis</a:t>
            </a:r>
            <a:r>
              <a:rPr lang="sv-SE" sz="1200" dirty="0"/>
              <a:t> et in </a:t>
            </a:r>
            <a:r>
              <a:rPr lang="sv-SE" sz="1200" dirty="0" err="1"/>
              <a:t>nulla</a:t>
            </a:r>
            <a:r>
              <a:rPr lang="sv-SE" sz="1200" dirty="0"/>
              <a:t>. Ut </a:t>
            </a:r>
            <a:r>
              <a:rPr lang="sv-SE" sz="1200" dirty="0" err="1"/>
              <a:t>consequat</a:t>
            </a:r>
            <a:r>
              <a:rPr lang="sv-SE" sz="1200" dirty="0"/>
              <a:t> </a:t>
            </a:r>
            <a:r>
              <a:rPr lang="sv-SE" sz="1200" dirty="0" err="1"/>
              <a:t>hendrerit</a:t>
            </a:r>
            <a:r>
              <a:rPr lang="sv-SE" sz="1200" dirty="0"/>
              <a:t> </a:t>
            </a:r>
            <a:r>
              <a:rPr lang="sv-SE" sz="1200" dirty="0" err="1"/>
              <a:t>feugiat</a:t>
            </a:r>
            <a:r>
              <a:rPr lang="sv-SE" sz="1200" dirty="0"/>
              <a:t>. </a:t>
            </a:r>
            <a:r>
              <a:rPr lang="sv-SE" sz="1200" dirty="0" err="1"/>
              <a:t>Nam</a:t>
            </a:r>
            <a:r>
              <a:rPr lang="sv-SE" sz="1200" dirty="0"/>
              <a:t> </a:t>
            </a:r>
            <a:r>
              <a:rPr lang="sv-SE" sz="1200" dirty="0" err="1"/>
              <a:t>cursus</a:t>
            </a:r>
            <a:r>
              <a:rPr lang="sv-SE" sz="1200" dirty="0"/>
              <a:t> </a:t>
            </a:r>
            <a:r>
              <a:rPr lang="sv-SE" sz="1200" dirty="0" err="1"/>
              <a:t>egestas</a:t>
            </a:r>
            <a:r>
              <a:rPr lang="sv-SE" sz="1200" dirty="0"/>
              <a:t> </a:t>
            </a:r>
            <a:r>
              <a:rPr lang="sv-SE" sz="1200" dirty="0" err="1"/>
              <a:t>velit</a:t>
            </a:r>
            <a:r>
              <a:rPr lang="sv-SE" sz="1200" dirty="0"/>
              <a:t>, in </a:t>
            </a:r>
            <a:r>
              <a:rPr lang="sv-SE" sz="1200" dirty="0" err="1"/>
              <a:t>fermentum</a:t>
            </a:r>
            <a:r>
              <a:rPr lang="sv-SE" sz="1200" dirty="0"/>
              <a:t> </a:t>
            </a:r>
            <a:r>
              <a:rPr lang="sv-SE" sz="1200" dirty="0" err="1"/>
              <a:t>orci</a:t>
            </a:r>
            <a:r>
              <a:rPr lang="sv-SE" sz="1200" dirty="0"/>
              <a:t> </a:t>
            </a:r>
            <a:r>
              <a:rPr lang="sv-SE" sz="1200" dirty="0" err="1"/>
              <a:t>dapibus</a:t>
            </a:r>
            <a:r>
              <a:rPr lang="sv-SE" sz="1200" dirty="0"/>
              <a:t> id. </a:t>
            </a:r>
            <a:r>
              <a:rPr lang="sv-SE" sz="1200" dirty="0" err="1"/>
              <a:t>Etiam</a:t>
            </a:r>
            <a:r>
              <a:rPr lang="sv-SE" sz="1200" dirty="0"/>
              <a:t> </a:t>
            </a:r>
            <a:r>
              <a:rPr lang="sv-SE" sz="1200" dirty="0" err="1"/>
              <a:t>elementum</a:t>
            </a:r>
            <a:r>
              <a:rPr lang="sv-SE" sz="1200" dirty="0"/>
              <a:t> </a:t>
            </a:r>
            <a:r>
              <a:rPr lang="sv-SE" sz="1200" dirty="0" err="1"/>
              <a:t>feugiat</a:t>
            </a:r>
            <a:r>
              <a:rPr lang="sv-SE" sz="1200" dirty="0"/>
              <a:t> </a:t>
            </a:r>
            <a:r>
              <a:rPr lang="sv-SE" sz="1200" dirty="0" err="1"/>
              <a:t>dolor</a:t>
            </a:r>
            <a:r>
              <a:rPr lang="sv-SE" sz="1200" dirty="0"/>
              <a:t> </a:t>
            </a:r>
            <a:r>
              <a:rPr lang="sv-SE" sz="1200" dirty="0" err="1"/>
              <a:t>pulvinar</a:t>
            </a:r>
            <a:r>
              <a:rPr lang="sv-SE" sz="1200" dirty="0"/>
              <a:t> </a:t>
            </a:r>
            <a:r>
              <a:rPr lang="sv-SE" sz="1200" dirty="0" err="1"/>
              <a:t>rutrum</a:t>
            </a:r>
            <a:r>
              <a:rPr lang="sv-SE" sz="1200" dirty="0"/>
              <a:t>. </a:t>
            </a:r>
            <a:r>
              <a:rPr lang="sv-SE" sz="1200" dirty="0" err="1"/>
              <a:t>Nam</a:t>
            </a:r>
            <a:r>
              <a:rPr lang="sv-SE" sz="1200" dirty="0"/>
              <a:t> et eros et </a:t>
            </a:r>
            <a:r>
              <a:rPr lang="sv-SE" sz="1200" dirty="0" err="1"/>
              <a:t>enim</a:t>
            </a:r>
            <a:r>
              <a:rPr lang="sv-SE" sz="1200" dirty="0"/>
              <a:t> </a:t>
            </a:r>
            <a:r>
              <a:rPr lang="sv-SE" sz="1200" dirty="0" err="1"/>
              <a:t>pharetra</a:t>
            </a:r>
            <a:r>
              <a:rPr lang="sv-SE" sz="1200" dirty="0"/>
              <a:t> </a:t>
            </a:r>
            <a:r>
              <a:rPr lang="sv-SE" sz="1200" dirty="0" err="1"/>
              <a:t>aliquam</a:t>
            </a:r>
            <a:r>
              <a:rPr lang="sv-SE" sz="1200" dirty="0"/>
              <a:t>. </a:t>
            </a:r>
            <a:r>
              <a:rPr lang="sv-SE" sz="1200" dirty="0" err="1"/>
              <a:t>Maecenas</a:t>
            </a:r>
            <a:r>
              <a:rPr lang="sv-SE" sz="1200" dirty="0"/>
              <a:t> </a:t>
            </a:r>
            <a:r>
              <a:rPr lang="sv-SE" sz="1200" dirty="0" err="1"/>
              <a:t>hendrerit</a:t>
            </a:r>
            <a:r>
              <a:rPr lang="sv-SE" sz="1200" dirty="0"/>
              <a:t> </a:t>
            </a:r>
            <a:r>
              <a:rPr lang="sv-SE" sz="1200" dirty="0" err="1"/>
              <a:t>malesuada</a:t>
            </a:r>
            <a:r>
              <a:rPr lang="sv-SE" sz="1200" dirty="0"/>
              <a:t> </a:t>
            </a:r>
            <a:r>
              <a:rPr lang="sv-SE" sz="1200" dirty="0" err="1"/>
              <a:t>magna</a:t>
            </a:r>
            <a:r>
              <a:rPr lang="sv-SE" sz="1200" dirty="0"/>
              <a:t> non </a:t>
            </a:r>
            <a:r>
              <a:rPr lang="sv-SE" sz="1200" dirty="0" err="1"/>
              <a:t>blandit</a:t>
            </a:r>
            <a:endParaRPr lang="sv-SE" sz="1200" kern="0" dirty="0">
              <a:cs typeface="Arial" panose="020B0604020202020204" pitchFamily="34" charset="0"/>
            </a:endParaRPr>
          </a:p>
          <a:p>
            <a:pPr defTabSz="914400"/>
            <a:endParaRPr lang="sv-SE" sz="12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4FC3089-FE6C-469A-910F-4B5B651786B7}"/>
              </a:ext>
            </a:extLst>
          </p:cNvPr>
          <p:cNvSpPr/>
          <p:nvPr/>
        </p:nvSpPr>
        <p:spPr>
          <a:xfrm>
            <a:off x="5618579" y="1476093"/>
            <a:ext cx="3077672" cy="5134749"/>
          </a:xfrm>
          <a:prstGeom prst="rect">
            <a:avLst/>
          </a:prstGeom>
          <a:solidFill>
            <a:srgbClr val="BFE4F2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44000" tIns="144000" rIns="108000" bIns="72000" rtlCol="0" anchor="t"/>
          <a:lstStyle/>
          <a:p>
            <a:pPr defTabSz="914400"/>
            <a:r>
              <a:rPr lang="sv-SE" sz="12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Varför behövs förändringen?</a:t>
            </a:r>
          </a:p>
          <a:p>
            <a:pPr defTabSz="914400"/>
            <a:endParaRPr lang="sv-SE" sz="1200" b="1" kern="0" dirty="0">
              <a:latin typeface="+mj-lt"/>
              <a:cs typeface="Arial" panose="020B0604020202020204" pitchFamily="34" charset="0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sv-SE" sz="1200" dirty="0" err="1"/>
              <a:t>Lorem</a:t>
            </a:r>
            <a:r>
              <a:rPr lang="sv-SE" sz="1200" dirty="0"/>
              <a:t> </a:t>
            </a:r>
            <a:r>
              <a:rPr lang="sv-SE" sz="1200" dirty="0" err="1"/>
              <a:t>ipsum</a:t>
            </a:r>
            <a:r>
              <a:rPr lang="sv-SE" sz="1200" dirty="0"/>
              <a:t> </a:t>
            </a:r>
            <a:r>
              <a:rPr lang="sv-SE" sz="1200" dirty="0" err="1"/>
              <a:t>dolor</a:t>
            </a:r>
            <a:r>
              <a:rPr lang="sv-SE" sz="1200" dirty="0"/>
              <a:t> </a:t>
            </a:r>
            <a:r>
              <a:rPr lang="sv-SE" sz="1200" dirty="0" err="1"/>
              <a:t>sit</a:t>
            </a:r>
            <a:r>
              <a:rPr lang="sv-SE" sz="1200" dirty="0"/>
              <a:t> </a:t>
            </a:r>
            <a:r>
              <a:rPr lang="sv-SE" sz="1200" dirty="0" err="1"/>
              <a:t>amet</a:t>
            </a:r>
            <a:r>
              <a:rPr lang="sv-SE" sz="1200" dirty="0"/>
              <a:t> </a:t>
            </a:r>
            <a:endParaRPr lang="sv-SE" sz="1200" kern="0" dirty="0">
              <a:cs typeface="Arial" panose="020B0604020202020204" pitchFamily="34" charset="0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sv-SE" sz="1200" kern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sv-SE" sz="1200" dirty="0" err="1"/>
              <a:t>Lorem</a:t>
            </a:r>
            <a:r>
              <a:rPr lang="sv-SE" sz="1200" dirty="0"/>
              <a:t> </a:t>
            </a:r>
            <a:r>
              <a:rPr lang="sv-SE" sz="1200" dirty="0" err="1"/>
              <a:t>ipsum</a:t>
            </a:r>
            <a:r>
              <a:rPr lang="sv-SE" sz="1200" dirty="0"/>
              <a:t> </a:t>
            </a:r>
            <a:r>
              <a:rPr lang="sv-SE" sz="1200" dirty="0" err="1"/>
              <a:t>dolor</a:t>
            </a:r>
            <a:r>
              <a:rPr lang="sv-SE" sz="1200" dirty="0"/>
              <a:t> </a:t>
            </a:r>
            <a:r>
              <a:rPr lang="sv-SE" sz="1200" dirty="0" err="1"/>
              <a:t>sit</a:t>
            </a:r>
            <a:r>
              <a:rPr lang="sv-SE" sz="1200" dirty="0"/>
              <a:t> </a:t>
            </a:r>
            <a:r>
              <a:rPr lang="sv-SE" sz="1200" dirty="0" err="1"/>
              <a:t>amet</a:t>
            </a:r>
            <a:r>
              <a:rPr lang="sv-SE" sz="1200" dirty="0"/>
              <a:t>, </a:t>
            </a:r>
            <a:r>
              <a:rPr lang="sv-SE" sz="1200" dirty="0" err="1"/>
              <a:t>consectetur</a:t>
            </a:r>
            <a:r>
              <a:rPr lang="sv-SE" sz="1200" dirty="0"/>
              <a:t> </a:t>
            </a:r>
            <a:r>
              <a:rPr lang="sv-SE" sz="1200" dirty="0" err="1"/>
              <a:t>adipiscing</a:t>
            </a:r>
            <a:r>
              <a:rPr lang="sv-SE" sz="1200" dirty="0"/>
              <a:t> elit. </a:t>
            </a:r>
            <a:r>
              <a:rPr lang="sv-SE" sz="1200" dirty="0" err="1"/>
              <a:t>Aliquam</a:t>
            </a:r>
            <a:r>
              <a:rPr lang="sv-SE" sz="1200" dirty="0"/>
              <a:t> in </a:t>
            </a:r>
            <a:r>
              <a:rPr lang="sv-SE" sz="1200" dirty="0" err="1"/>
              <a:t>purus</a:t>
            </a:r>
            <a:r>
              <a:rPr lang="sv-SE" sz="1200" dirty="0"/>
              <a:t> </a:t>
            </a:r>
            <a:r>
              <a:rPr lang="sv-SE" sz="1200" dirty="0" err="1"/>
              <a:t>sit</a:t>
            </a:r>
            <a:r>
              <a:rPr lang="sv-SE" sz="1200" dirty="0"/>
              <a:t> </a:t>
            </a:r>
            <a:r>
              <a:rPr lang="sv-SE" sz="1200" dirty="0" err="1"/>
              <a:t>amet</a:t>
            </a:r>
            <a:r>
              <a:rPr lang="sv-SE" sz="1200" dirty="0"/>
              <a:t> </a:t>
            </a:r>
            <a:r>
              <a:rPr lang="sv-SE" sz="1200" dirty="0" err="1"/>
              <a:t>sem</a:t>
            </a:r>
            <a:r>
              <a:rPr lang="sv-SE" sz="1200" dirty="0"/>
              <a:t> </a:t>
            </a:r>
            <a:r>
              <a:rPr lang="sv-SE" sz="1200" dirty="0" err="1"/>
              <a:t>ullamcorper</a:t>
            </a:r>
            <a:r>
              <a:rPr lang="sv-SE" sz="1200" dirty="0"/>
              <a:t> </a:t>
            </a:r>
            <a:r>
              <a:rPr lang="sv-SE" sz="1200" dirty="0" err="1"/>
              <a:t>convallis</a:t>
            </a:r>
            <a:r>
              <a:rPr lang="sv-SE" sz="1200" dirty="0"/>
              <a:t> et in </a:t>
            </a:r>
            <a:r>
              <a:rPr lang="sv-SE" sz="1200" dirty="0" err="1"/>
              <a:t>nulla</a:t>
            </a:r>
            <a:r>
              <a:rPr lang="sv-SE" sz="1200" dirty="0"/>
              <a:t>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sv-SE" sz="1200" kern="0" dirty="0">
              <a:cs typeface="Arial" panose="020B0604020202020204" pitchFamily="34" charset="0"/>
            </a:endParaRPr>
          </a:p>
          <a:p>
            <a:pPr defTabSz="914400"/>
            <a:r>
              <a:rPr lang="sv-SE" sz="12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Koppling till projektets förväntade effekter</a:t>
            </a:r>
          </a:p>
          <a:p>
            <a:pPr defTabSz="914400"/>
            <a:endParaRPr lang="sv-SE" sz="1200" b="1" kern="0" dirty="0">
              <a:latin typeface="+mj-lt"/>
              <a:cs typeface="Arial" panose="020B0604020202020204" pitchFamily="34" charset="0"/>
            </a:endParaRPr>
          </a:p>
          <a:p>
            <a:pPr defTabSz="914400"/>
            <a:r>
              <a:rPr lang="sv-SE" sz="1200" kern="0" dirty="0">
                <a:cs typeface="Arial" panose="020B0604020202020204" pitchFamily="34" charset="0"/>
              </a:rPr>
              <a:t>Förändringen kommer bidra till följande effektmål i projektet</a:t>
            </a:r>
            <a:endParaRPr lang="sv-SE" sz="1200" kern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sv-SE" sz="1200" kern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sv-SE" sz="1200" kern="0" dirty="0">
                <a:cs typeface="Arial" panose="020B0604020202020204" pitchFamily="34" charset="0"/>
              </a:rPr>
              <a:t>XXX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sv-SE" sz="1200" kern="0" dirty="0">
                <a:solidFill>
                  <a:schemeClr val="tx1"/>
                </a:solidFill>
                <a:cs typeface="Arial" panose="020B0604020202020204" pitchFamily="34" charset="0"/>
              </a:rPr>
              <a:t>XXX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sv-SE" sz="1200" kern="0" dirty="0">
                <a:cs typeface="Arial" panose="020B0604020202020204" pitchFamily="34" charset="0"/>
              </a:rPr>
              <a:t>XXX</a:t>
            </a:r>
            <a:endParaRPr lang="sv-SE" sz="12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2FDA61D-78D3-42F1-AA79-9C88E1F37C8B}"/>
              </a:ext>
            </a:extLst>
          </p:cNvPr>
          <p:cNvSpPr/>
          <p:nvPr/>
        </p:nvSpPr>
        <p:spPr>
          <a:xfrm>
            <a:off x="8850878" y="1476093"/>
            <a:ext cx="3077672" cy="5134749"/>
          </a:xfrm>
          <a:prstGeom prst="rect">
            <a:avLst/>
          </a:prstGeom>
          <a:solidFill>
            <a:srgbClr val="FFF2B0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44000" tIns="144000" rIns="108000" bIns="72000" rtlCol="0" anchor="t"/>
          <a:lstStyle/>
          <a:p>
            <a:pPr defTabSz="914400"/>
            <a:r>
              <a:rPr lang="sv-SE" sz="1200" b="1" kern="0" dirty="0">
                <a:latin typeface="+mj-lt"/>
                <a:cs typeface="Arial" panose="020B0604020202020204" pitchFamily="34" charset="0"/>
              </a:rPr>
              <a:t>Förväntade utmaningar vid implementering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sv-SE" sz="1200" kern="0" dirty="0">
              <a:cs typeface="Arial" panose="020B0604020202020204" pitchFamily="34" charset="0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sv-SE" sz="1200" kern="0" dirty="0" err="1">
                <a:cs typeface="Arial" panose="020B0604020202020204" pitchFamily="34" charset="0"/>
              </a:rPr>
              <a:t>Xxx</a:t>
            </a:r>
            <a:endParaRPr lang="sv-SE" sz="1200" kern="0" dirty="0">
              <a:cs typeface="Arial" panose="020B0604020202020204" pitchFamily="34" charset="0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sv-SE" sz="1200" kern="0" dirty="0" err="1">
                <a:cs typeface="Arial" panose="020B0604020202020204" pitchFamily="34" charset="0"/>
              </a:rPr>
              <a:t>Xxx</a:t>
            </a:r>
            <a:endParaRPr lang="sv-SE" sz="1200" kern="0" dirty="0">
              <a:cs typeface="Arial" panose="020B0604020202020204" pitchFamily="34" charset="0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sv-SE" sz="1200" kern="0" dirty="0" err="1">
                <a:cs typeface="Arial" panose="020B0604020202020204" pitchFamily="34" charset="0"/>
              </a:rPr>
              <a:t>Xxx</a:t>
            </a:r>
            <a:endParaRPr lang="sv-SE" sz="1200" kern="0" dirty="0">
              <a:cs typeface="Arial" panose="020B0604020202020204" pitchFamily="34" charset="0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sv-SE" sz="1200" kern="0" dirty="0">
              <a:cs typeface="Arial" panose="020B0604020202020204" pitchFamily="34" charset="0"/>
            </a:endParaRPr>
          </a:p>
          <a:p>
            <a:pPr defTabSz="914400"/>
            <a:endParaRPr lang="sv-SE" sz="1200" kern="0" dirty="0">
              <a:cs typeface="Arial" panose="020B0604020202020204" pitchFamily="34" charset="0"/>
            </a:endParaRPr>
          </a:p>
          <a:p>
            <a:pPr defTabSz="914400"/>
            <a:r>
              <a:rPr lang="sv-SE" sz="12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Behov av stöd</a:t>
            </a:r>
          </a:p>
          <a:p>
            <a:pPr defTabSz="914400"/>
            <a:endParaRPr lang="sv-SE" sz="1200" b="1" kern="0" dirty="0">
              <a:latin typeface="+mj-lt"/>
              <a:cs typeface="Arial" panose="020B0604020202020204" pitchFamily="34" charset="0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sv-SE" sz="1200" kern="0" dirty="0" err="1">
                <a:solidFill>
                  <a:schemeClr val="tx1"/>
                </a:solidFill>
                <a:cs typeface="Arial" panose="020B0604020202020204" pitchFamily="34" charset="0"/>
              </a:rPr>
              <a:t>Xxx</a:t>
            </a:r>
            <a:endParaRPr lang="sv-SE" sz="1200" kern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sv-SE" sz="1200" kern="0" dirty="0" err="1">
                <a:cs typeface="Arial" panose="020B0604020202020204" pitchFamily="34" charset="0"/>
              </a:rPr>
              <a:t>Xxx</a:t>
            </a:r>
            <a:endParaRPr lang="sv-SE" sz="1200" kern="0" dirty="0">
              <a:cs typeface="Arial" panose="020B0604020202020204" pitchFamily="34" charset="0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sv-SE" sz="1200" kern="0" dirty="0">
                <a:solidFill>
                  <a:schemeClr val="tx1"/>
                </a:solidFill>
                <a:cs typeface="Arial" panose="020B0604020202020204" pitchFamily="34" charset="0"/>
              </a:rPr>
              <a:t>xxx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sv-SE" sz="12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5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C52A2177-8979-4757-8854-E14C6624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F3AB609-9C28-4D98-AB5E-9209539A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11</a:t>
            </a:fld>
            <a:endParaRPr lang="sv-SE"/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E6467B3E-D4C1-4852-ADBD-9034DD204800}"/>
              </a:ext>
            </a:extLst>
          </p:cNvPr>
          <p:cNvCxnSpPr>
            <a:cxnSpLocks/>
          </p:cNvCxnSpPr>
          <p:nvPr/>
        </p:nvCxnSpPr>
        <p:spPr>
          <a:xfrm>
            <a:off x="1393456" y="2592383"/>
            <a:ext cx="0" cy="5555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EEECE7E8-55B5-4B04-BD2C-720048A8D774}"/>
              </a:ext>
            </a:extLst>
          </p:cNvPr>
          <p:cNvCxnSpPr>
            <a:cxnSpLocks/>
          </p:cNvCxnSpPr>
          <p:nvPr/>
        </p:nvCxnSpPr>
        <p:spPr>
          <a:xfrm>
            <a:off x="6255484" y="2592383"/>
            <a:ext cx="0" cy="5555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>
            <a:extLst>
              <a:ext uri="{FF2B5EF4-FFF2-40B4-BE49-F238E27FC236}">
                <a16:creationId xmlns:a16="http://schemas.microsoft.com/office/drawing/2014/main" id="{D2F20E7F-F7FE-4DAC-86C2-98EBF5036B18}"/>
              </a:ext>
            </a:extLst>
          </p:cNvPr>
          <p:cNvSpPr txBox="1"/>
          <p:nvPr/>
        </p:nvSpPr>
        <p:spPr>
          <a:xfrm>
            <a:off x="736711" y="4087235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200" dirty="0">
                <a:latin typeface="+mj-lt"/>
              </a:rPr>
              <a:t>Nuläge</a:t>
            </a:r>
            <a:endParaRPr lang="sv-SE" sz="1200" strike="sngStrike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D3360E1-167C-40F8-9FB6-ADE3CF5CF603}"/>
              </a:ext>
            </a:extLst>
          </p:cNvPr>
          <p:cNvSpPr txBox="1"/>
          <p:nvPr/>
        </p:nvSpPr>
        <p:spPr>
          <a:xfrm>
            <a:off x="5585527" y="4087235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200" dirty="0">
                <a:latin typeface="+mj-lt"/>
              </a:rPr>
              <a:t>Nytt läge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DB52C9EB-AEC3-4FEE-A7F6-B4F4C482BA5F}"/>
              </a:ext>
            </a:extLst>
          </p:cNvPr>
          <p:cNvSpPr/>
          <p:nvPr/>
        </p:nvSpPr>
        <p:spPr>
          <a:xfrm>
            <a:off x="979094" y="3158801"/>
            <a:ext cx="839969" cy="839969"/>
          </a:xfrm>
          <a:prstGeom prst="ellipse">
            <a:avLst/>
          </a:prstGeom>
          <a:solidFill>
            <a:srgbClr val="B8E1DC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9" name="Bild 12">
            <a:extLst>
              <a:ext uri="{FF2B5EF4-FFF2-40B4-BE49-F238E27FC236}">
                <a16:creationId xmlns:a16="http://schemas.microsoft.com/office/drawing/2014/main" id="{DAC57E55-3CE1-48FF-87E9-5FBCC944B6E0}"/>
              </a:ext>
            </a:extLst>
          </p:cNvPr>
          <p:cNvGrpSpPr/>
          <p:nvPr/>
        </p:nvGrpSpPr>
        <p:grpSpPr>
          <a:xfrm>
            <a:off x="1132317" y="3373089"/>
            <a:ext cx="515448" cy="373638"/>
            <a:chOff x="6946566" y="5002676"/>
            <a:chExt cx="515448" cy="373638"/>
          </a:xfrm>
          <a:solidFill>
            <a:srgbClr val="333333"/>
          </a:solidFill>
        </p:grpSpPr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CE7152C8-51CB-415A-BC5A-8692FA98EE17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958D4FB7-69A4-43FC-B22E-0C035FBE9B6C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F19A5F90-413E-494C-9EC3-218C04F50665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3" name="Ellips 12">
            <a:extLst>
              <a:ext uri="{FF2B5EF4-FFF2-40B4-BE49-F238E27FC236}">
                <a16:creationId xmlns:a16="http://schemas.microsoft.com/office/drawing/2014/main" id="{9A862510-4B06-4F8E-B5E7-F31900409778}"/>
              </a:ext>
            </a:extLst>
          </p:cNvPr>
          <p:cNvSpPr/>
          <p:nvPr/>
        </p:nvSpPr>
        <p:spPr>
          <a:xfrm>
            <a:off x="5834004" y="3158801"/>
            <a:ext cx="839969" cy="839969"/>
          </a:xfrm>
          <a:prstGeom prst="ellipse">
            <a:avLst/>
          </a:prstGeom>
          <a:solidFill>
            <a:srgbClr val="B8E1DC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4" name="Bild 16">
            <a:extLst>
              <a:ext uri="{FF2B5EF4-FFF2-40B4-BE49-F238E27FC236}">
                <a16:creationId xmlns:a16="http://schemas.microsoft.com/office/drawing/2014/main" id="{1802FF98-E664-4FB0-B066-3339E1755E2C}"/>
              </a:ext>
            </a:extLst>
          </p:cNvPr>
          <p:cNvGrpSpPr/>
          <p:nvPr/>
        </p:nvGrpSpPr>
        <p:grpSpPr>
          <a:xfrm>
            <a:off x="6055798" y="3393284"/>
            <a:ext cx="386538" cy="391605"/>
            <a:chOff x="7604352" y="4979952"/>
            <a:chExt cx="386538" cy="391605"/>
          </a:xfrm>
          <a:solidFill>
            <a:srgbClr val="333333"/>
          </a:solidFill>
        </p:grpSpPr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18E38703-29CE-435C-A33C-D5188C4E2AD6}"/>
                </a:ext>
              </a:extLst>
            </p:cNvPr>
            <p:cNvSpPr/>
            <p:nvPr/>
          </p:nvSpPr>
          <p:spPr>
            <a:xfrm>
              <a:off x="7731147" y="5136602"/>
              <a:ext cx="132948" cy="94323"/>
            </a:xfrm>
            <a:custGeom>
              <a:avLst/>
              <a:gdLst>
                <a:gd name="connsiteX0" fmla="*/ 41066 w 132948"/>
                <a:gd name="connsiteY0" fmla="*/ 91882 h 94323"/>
                <a:gd name="connsiteX1" fmla="*/ 46947 w 132948"/>
                <a:gd name="connsiteY1" fmla="*/ 94323 h 94323"/>
                <a:gd name="connsiteX2" fmla="*/ 52827 w 132948"/>
                <a:gd name="connsiteY2" fmla="*/ 91882 h 94323"/>
                <a:gd name="connsiteX3" fmla="*/ 130493 w 132948"/>
                <a:gd name="connsiteY3" fmla="*/ 14216 h 94323"/>
                <a:gd name="connsiteX4" fmla="*/ 130493 w 132948"/>
                <a:gd name="connsiteY4" fmla="*/ 2455 h 94323"/>
                <a:gd name="connsiteX5" fmla="*/ 118733 w 132948"/>
                <a:gd name="connsiteY5" fmla="*/ 2455 h 94323"/>
                <a:gd name="connsiteX6" fmla="*/ 46947 w 132948"/>
                <a:gd name="connsiteY6" fmla="*/ 74241 h 94323"/>
                <a:gd name="connsiteX7" fmla="*/ 14216 w 132948"/>
                <a:gd name="connsiteY7" fmla="*/ 41510 h 94323"/>
                <a:gd name="connsiteX8" fmla="*/ 2455 w 132948"/>
                <a:gd name="connsiteY8" fmla="*/ 41510 h 94323"/>
                <a:gd name="connsiteX9" fmla="*/ 2455 w 132948"/>
                <a:gd name="connsiteY9" fmla="*/ 53271 h 94323"/>
                <a:gd name="connsiteX10" fmla="*/ 41066 w 132948"/>
                <a:gd name="connsiteY10" fmla="*/ 91882 h 9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948" h="94323">
                  <a:moveTo>
                    <a:pt x="41066" y="91882"/>
                  </a:moveTo>
                  <a:cubicBezTo>
                    <a:pt x="42619" y="93436"/>
                    <a:pt x="44728" y="94323"/>
                    <a:pt x="46947" y="94323"/>
                  </a:cubicBezTo>
                  <a:cubicBezTo>
                    <a:pt x="49166" y="94323"/>
                    <a:pt x="51274" y="93436"/>
                    <a:pt x="52827" y="91882"/>
                  </a:cubicBezTo>
                  <a:lnTo>
                    <a:pt x="130493" y="14216"/>
                  </a:lnTo>
                  <a:cubicBezTo>
                    <a:pt x="133767" y="10943"/>
                    <a:pt x="133767" y="5672"/>
                    <a:pt x="130493" y="2455"/>
                  </a:cubicBezTo>
                  <a:cubicBezTo>
                    <a:pt x="127220" y="-818"/>
                    <a:pt x="121950" y="-818"/>
                    <a:pt x="118733" y="2455"/>
                  </a:cubicBezTo>
                  <a:lnTo>
                    <a:pt x="46947" y="74241"/>
                  </a:lnTo>
                  <a:lnTo>
                    <a:pt x="14216" y="41510"/>
                  </a:lnTo>
                  <a:cubicBezTo>
                    <a:pt x="10943" y="38237"/>
                    <a:pt x="5672" y="38237"/>
                    <a:pt x="2455" y="41510"/>
                  </a:cubicBezTo>
                  <a:cubicBezTo>
                    <a:pt x="-818" y="44783"/>
                    <a:pt x="-818" y="50053"/>
                    <a:pt x="2455" y="53271"/>
                  </a:cubicBezTo>
                  <a:lnTo>
                    <a:pt x="41066" y="91882"/>
                  </a:ln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08E32D7C-70A7-4AD5-B6FF-03CFEAE9CF41}"/>
                </a:ext>
              </a:extLst>
            </p:cNvPr>
            <p:cNvSpPr/>
            <p:nvPr/>
          </p:nvSpPr>
          <p:spPr>
            <a:xfrm>
              <a:off x="7682155" y="5060372"/>
              <a:ext cx="230820" cy="230856"/>
            </a:xfrm>
            <a:custGeom>
              <a:avLst/>
              <a:gdLst>
                <a:gd name="connsiteX0" fmla="*/ 80738 w 230820"/>
                <a:gd name="connsiteY0" fmla="*/ 225475 h 230856"/>
                <a:gd name="connsiteX1" fmla="*/ 115577 w 230820"/>
                <a:gd name="connsiteY1" fmla="*/ 230856 h 230856"/>
                <a:gd name="connsiteX2" fmla="*/ 168667 w 230820"/>
                <a:gd name="connsiteY2" fmla="*/ 217764 h 230856"/>
                <a:gd name="connsiteX3" fmla="*/ 225419 w 230820"/>
                <a:gd name="connsiteY3" fmla="*/ 150138 h 230856"/>
                <a:gd name="connsiteX4" fmla="*/ 217763 w 230820"/>
                <a:gd name="connsiteY4" fmla="*/ 62153 h 230856"/>
                <a:gd name="connsiteX5" fmla="*/ 150138 w 230820"/>
                <a:gd name="connsiteY5" fmla="*/ 5401 h 230856"/>
                <a:gd name="connsiteX6" fmla="*/ 62153 w 230820"/>
                <a:gd name="connsiteY6" fmla="*/ 13057 h 230856"/>
                <a:gd name="connsiteX7" fmla="*/ 5401 w 230820"/>
                <a:gd name="connsiteY7" fmla="*/ 80682 h 230856"/>
                <a:gd name="connsiteX8" fmla="*/ 13057 w 230820"/>
                <a:gd name="connsiteY8" fmla="*/ 168667 h 230856"/>
                <a:gd name="connsiteX9" fmla="*/ 80738 w 230820"/>
                <a:gd name="connsiteY9" fmla="*/ 225475 h 230856"/>
                <a:gd name="connsiteX10" fmla="*/ 21323 w 230820"/>
                <a:gd name="connsiteY10" fmla="*/ 85731 h 230856"/>
                <a:gd name="connsiteX11" fmla="*/ 69920 w 230820"/>
                <a:gd name="connsiteY11" fmla="*/ 27869 h 230856"/>
                <a:gd name="connsiteX12" fmla="*/ 115355 w 230820"/>
                <a:gd name="connsiteY12" fmla="*/ 16663 h 230856"/>
                <a:gd name="connsiteX13" fmla="*/ 145201 w 230820"/>
                <a:gd name="connsiteY13" fmla="*/ 21267 h 230856"/>
                <a:gd name="connsiteX14" fmla="*/ 203062 w 230820"/>
                <a:gd name="connsiteY14" fmla="*/ 69865 h 230856"/>
                <a:gd name="connsiteX15" fmla="*/ 209608 w 230820"/>
                <a:gd name="connsiteY15" fmla="*/ 145146 h 230856"/>
                <a:gd name="connsiteX16" fmla="*/ 161012 w 230820"/>
                <a:gd name="connsiteY16" fmla="*/ 203007 h 230856"/>
                <a:gd name="connsiteX17" fmla="*/ 85731 w 230820"/>
                <a:gd name="connsiteY17" fmla="*/ 209553 h 230856"/>
                <a:gd name="connsiteX18" fmla="*/ 27869 w 230820"/>
                <a:gd name="connsiteY18" fmla="*/ 160956 h 230856"/>
                <a:gd name="connsiteX19" fmla="*/ 21323 w 230820"/>
                <a:gd name="connsiteY19" fmla="*/ 85731 h 23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820" h="230856">
                  <a:moveTo>
                    <a:pt x="80738" y="225475"/>
                  </a:moveTo>
                  <a:cubicBezTo>
                    <a:pt x="92166" y="229081"/>
                    <a:pt x="103927" y="230856"/>
                    <a:pt x="115577" y="230856"/>
                  </a:cubicBezTo>
                  <a:cubicBezTo>
                    <a:pt x="133884" y="230856"/>
                    <a:pt x="152024" y="226473"/>
                    <a:pt x="168667" y="217764"/>
                  </a:cubicBezTo>
                  <a:cubicBezTo>
                    <a:pt x="196017" y="203562"/>
                    <a:pt x="216155" y="179541"/>
                    <a:pt x="225419" y="150138"/>
                  </a:cubicBezTo>
                  <a:cubicBezTo>
                    <a:pt x="234684" y="120736"/>
                    <a:pt x="231965" y="89503"/>
                    <a:pt x="217763" y="62153"/>
                  </a:cubicBezTo>
                  <a:cubicBezTo>
                    <a:pt x="203562" y="34804"/>
                    <a:pt x="179540" y="14666"/>
                    <a:pt x="150138" y="5401"/>
                  </a:cubicBezTo>
                  <a:cubicBezTo>
                    <a:pt x="120736" y="-3863"/>
                    <a:pt x="89503" y="-1145"/>
                    <a:pt x="62153" y="13057"/>
                  </a:cubicBezTo>
                  <a:cubicBezTo>
                    <a:pt x="34804" y="27259"/>
                    <a:pt x="14666" y="51280"/>
                    <a:pt x="5401" y="80682"/>
                  </a:cubicBezTo>
                  <a:cubicBezTo>
                    <a:pt x="-3863" y="110085"/>
                    <a:pt x="-1145" y="141318"/>
                    <a:pt x="13057" y="168667"/>
                  </a:cubicBezTo>
                  <a:cubicBezTo>
                    <a:pt x="27370" y="196017"/>
                    <a:pt x="51335" y="216155"/>
                    <a:pt x="80738" y="225475"/>
                  </a:cubicBezTo>
                  <a:close/>
                  <a:moveTo>
                    <a:pt x="21323" y="85731"/>
                  </a:moveTo>
                  <a:cubicBezTo>
                    <a:pt x="29256" y="60600"/>
                    <a:pt x="46509" y="40018"/>
                    <a:pt x="69920" y="27869"/>
                  </a:cubicBezTo>
                  <a:cubicBezTo>
                    <a:pt x="84177" y="20435"/>
                    <a:pt x="99711" y="16663"/>
                    <a:pt x="115355" y="16663"/>
                  </a:cubicBezTo>
                  <a:cubicBezTo>
                    <a:pt x="125340" y="16663"/>
                    <a:pt x="135382" y="18216"/>
                    <a:pt x="145201" y="21267"/>
                  </a:cubicBezTo>
                  <a:cubicBezTo>
                    <a:pt x="170331" y="29201"/>
                    <a:pt x="190913" y="46454"/>
                    <a:pt x="203062" y="69865"/>
                  </a:cubicBezTo>
                  <a:cubicBezTo>
                    <a:pt x="215212" y="93275"/>
                    <a:pt x="217542" y="120015"/>
                    <a:pt x="209608" y="145146"/>
                  </a:cubicBezTo>
                  <a:cubicBezTo>
                    <a:pt x="201675" y="170276"/>
                    <a:pt x="184422" y="190858"/>
                    <a:pt x="161012" y="203007"/>
                  </a:cubicBezTo>
                  <a:cubicBezTo>
                    <a:pt x="137601" y="215156"/>
                    <a:pt x="110861" y="217542"/>
                    <a:pt x="85731" y="209553"/>
                  </a:cubicBezTo>
                  <a:cubicBezTo>
                    <a:pt x="60600" y="201620"/>
                    <a:pt x="40018" y="184367"/>
                    <a:pt x="27869" y="160956"/>
                  </a:cubicBezTo>
                  <a:cubicBezTo>
                    <a:pt x="15720" y="137601"/>
                    <a:pt x="13390" y="110861"/>
                    <a:pt x="21323" y="85731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213D3116-6B72-41A1-8A5B-74576E9FFB1B}"/>
                </a:ext>
              </a:extLst>
            </p:cNvPr>
            <p:cNvSpPr/>
            <p:nvPr/>
          </p:nvSpPr>
          <p:spPr>
            <a:xfrm>
              <a:off x="7604352" y="4979952"/>
              <a:ext cx="386538" cy="391605"/>
            </a:xfrm>
            <a:custGeom>
              <a:avLst/>
              <a:gdLst>
                <a:gd name="connsiteX0" fmla="*/ 4151 w 386538"/>
                <a:gd name="connsiteY0" fmla="*/ 243263 h 391605"/>
                <a:gd name="connsiteX1" fmla="*/ 3708 w 386538"/>
                <a:gd name="connsiteY1" fmla="*/ 243540 h 391605"/>
                <a:gd name="connsiteX2" fmla="*/ 1100 w 386538"/>
                <a:gd name="connsiteY2" fmla="*/ 254635 h 391605"/>
                <a:gd name="connsiteX3" fmla="*/ 46202 w 386538"/>
                <a:gd name="connsiteY3" fmla="*/ 332745 h 391605"/>
                <a:gd name="connsiteX4" fmla="*/ 57575 w 386538"/>
                <a:gd name="connsiteY4" fmla="*/ 335797 h 391605"/>
                <a:gd name="connsiteX5" fmla="*/ 109445 w 386538"/>
                <a:gd name="connsiteY5" fmla="*/ 335797 h 391605"/>
                <a:gd name="connsiteX6" fmla="*/ 113883 w 386538"/>
                <a:gd name="connsiteY6" fmla="*/ 338348 h 391605"/>
                <a:gd name="connsiteX7" fmla="*/ 139790 w 386538"/>
                <a:gd name="connsiteY7" fmla="*/ 383284 h 391605"/>
                <a:gd name="connsiteX8" fmla="*/ 142231 w 386538"/>
                <a:gd name="connsiteY8" fmla="*/ 389165 h 391605"/>
                <a:gd name="connsiteX9" fmla="*/ 148112 w 386538"/>
                <a:gd name="connsiteY9" fmla="*/ 391605 h 391605"/>
                <a:gd name="connsiteX10" fmla="*/ 238316 w 386538"/>
                <a:gd name="connsiteY10" fmla="*/ 391605 h 391605"/>
                <a:gd name="connsiteX11" fmla="*/ 238316 w 386538"/>
                <a:gd name="connsiteY11" fmla="*/ 391605 h 391605"/>
                <a:gd name="connsiteX12" fmla="*/ 246637 w 386538"/>
                <a:gd name="connsiteY12" fmla="*/ 383284 h 391605"/>
                <a:gd name="connsiteX13" fmla="*/ 272600 w 386538"/>
                <a:gd name="connsiteY13" fmla="*/ 338348 h 391605"/>
                <a:gd name="connsiteX14" fmla="*/ 277038 w 386538"/>
                <a:gd name="connsiteY14" fmla="*/ 335797 h 391605"/>
                <a:gd name="connsiteX15" fmla="*/ 328852 w 386538"/>
                <a:gd name="connsiteY15" fmla="*/ 335797 h 391605"/>
                <a:gd name="connsiteX16" fmla="*/ 329962 w 386538"/>
                <a:gd name="connsiteY16" fmla="*/ 336296 h 391605"/>
                <a:gd name="connsiteX17" fmla="*/ 340280 w 386538"/>
                <a:gd name="connsiteY17" fmla="*/ 332745 h 391605"/>
                <a:gd name="connsiteX18" fmla="*/ 385382 w 386538"/>
                <a:gd name="connsiteY18" fmla="*/ 254635 h 391605"/>
                <a:gd name="connsiteX19" fmla="*/ 386215 w 386538"/>
                <a:gd name="connsiteY19" fmla="*/ 248311 h 391605"/>
                <a:gd name="connsiteX20" fmla="*/ 382331 w 386538"/>
                <a:gd name="connsiteY20" fmla="*/ 243263 h 391605"/>
                <a:gd name="connsiteX21" fmla="*/ 356424 w 386538"/>
                <a:gd name="connsiteY21" fmla="*/ 198382 h 391605"/>
                <a:gd name="connsiteX22" fmla="*/ 356424 w 386538"/>
                <a:gd name="connsiteY22" fmla="*/ 193279 h 391605"/>
                <a:gd name="connsiteX23" fmla="*/ 382387 w 386538"/>
                <a:gd name="connsiteY23" fmla="*/ 148343 h 391605"/>
                <a:gd name="connsiteX24" fmla="*/ 382831 w 386538"/>
                <a:gd name="connsiteY24" fmla="*/ 148066 h 391605"/>
                <a:gd name="connsiteX25" fmla="*/ 385438 w 386538"/>
                <a:gd name="connsiteY25" fmla="*/ 136970 h 391605"/>
                <a:gd name="connsiteX26" fmla="*/ 340336 w 386538"/>
                <a:gd name="connsiteY26" fmla="*/ 58860 h 391605"/>
                <a:gd name="connsiteX27" fmla="*/ 335288 w 386538"/>
                <a:gd name="connsiteY27" fmla="*/ 54977 h 391605"/>
                <a:gd name="connsiteX28" fmla="*/ 328963 w 386538"/>
                <a:gd name="connsiteY28" fmla="*/ 55809 h 391605"/>
                <a:gd name="connsiteX29" fmla="*/ 277093 w 386538"/>
                <a:gd name="connsiteY29" fmla="*/ 55809 h 391605"/>
                <a:gd name="connsiteX30" fmla="*/ 272655 w 386538"/>
                <a:gd name="connsiteY30" fmla="*/ 53257 h 391605"/>
                <a:gd name="connsiteX31" fmla="*/ 246748 w 386538"/>
                <a:gd name="connsiteY31" fmla="*/ 8321 h 391605"/>
                <a:gd name="connsiteX32" fmla="*/ 244307 w 386538"/>
                <a:gd name="connsiteY32" fmla="*/ 2441 h 391605"/>
                <a:gd name="connsiteX33" fmla="*/ 238427 w 386538"/>
                <a:gd name="connsiteY33" fmla="*/ 0 h 391605"/>
                <a:gd name="connsiteX34" fmla="*/ 148223 w 386538"/>
                <a:gd name="connsiteY34" fmla="*/ 0 h 391605"/>
                <a:gd name="connsiteX35" fmla="*/ 148223 w 386538"/>
                <a:gd name="connsiteY35" fmla="*/ 0 h 391605"/>
                <a:gd name="connsiteX36" fmla="*/ 139901 w 386538"/>
                <a:gd name="connsiteY36" fmla="*/ 8321 h 391605"/>
                <a:gd name="connsiteX37" fmla="*/ 113938 w 386538"/>
                <a:gd name="connsiteY37" fmla="*/ 53257 h 391605"/>
                <a:gd name="connsiteX38" fmla="*/ 109500 w 386538"/>
                <a:gd name="connsiteY38" fmla="*/ 55809 h 391605"/>
                <a:gd name="connsiteX39" fmla="*/ 57630 w 386538"/>
                <a:gd name="connsiteY39" fmla="*/ 55809 h 391605"/>
                <a:gd name="connsiteX40" fmla="*/ 51306 w 386538"/>
                <a:gd name="connsiteY40" fmla="*/ 54977 h 391605"/>
                <a:gd name="connsiteX41" fmla="*/ 46258 w 386538"/>
                <a:gd name="connsiteY41" fmla="*/ 58860 h 391605"/>
                <a:gd name="connsiteX42" fmla="*/ 1156 w 386538"/>
                <a:gd name="connsiteY42" fmla="*/ 136970 h 391605"/>
                <a:gd name="connsiteX43" fmla="*/ 324 w 386538"/>
                <a:gd name="connsiteY43" fmla="*/ 143295 h 391605"/>
                <a:gd name="connsiteX44" fmla="*/ 4207 w 386538"/>
                <a:gd name="connsiteY44" fmla="*/ 148343 h 391605"/>
                <a:gd name="connsiteX45" fmla="*/ 30114 w 386538"/>
                <a:gd name="connsiteY45" fmla="*/ 193223 h 391605"/>
                <a:gd name="connsiteX46" fmla="*/ 30114 w 386538"/>
                <a:gd name="connsiteY46" fmla="*/ 198327 h 391605"/>
                <a:gd name="connsiteX47" fmla="*/ 4151 w 386538"/>
                <a:gd name="connsiteY47" fmla="*/ 243263 h 391605"/>
                <a:gd name="connsiteX48" fmla="*/ 19463 w 386538"/>
                <a:gd name="connsiteY48" fmla="*/ 138524 h 391605"/>
                <a:gd name="connsiteX49" fmla="*/ 56743 w 386538"/>
                <a:gd name="connsiteY49" fmla="*/ 73950 h 391605"/>
                <a:gd name="connsiteX50" fmla="*/ 117766 w 386538"/>
                <a:gd name="connsiteY50" fmla="*/ 70288 h 391605"/>
                <a:gd name="connsiteX51" fmla="*/ 122204 w 386538"/>
                <a:gd name="connsiteY51" fmla="*/ 67736 h 391605"/>
                <a:gd name="connsiteX52" fmla="*/ 155989 w 386538"/>
                <a:gd name="connsiteY52" fmla="*/ 16698 h 391605"/>
                <a:gd name="connsiteX53" fmla="*/ 230604 w 386538"/>
                <a:gd name="connsiteY53" fmla="*/ 16698 h 391605"/>
                <a:gd name="connsiteX54" fmla="*/ 264334 w 386538"/>
                <a:gd name="connsiteY54" fmla="*/ 67736 h 391605"/>
                <a:gd name="connsiteX55" fmla="*/ 268772 w 386538"/>
                <a:gd name="connsiteY55" fmla="*/ 70288 h 391605"/>
                <a:gd name="connsiteX56" fmla="*/ 329796 w 386538"/>
                <a:gd name="connsiteY56" fmla="*/ 74005 h 391605"/>
                <a:gd name="connsiteX57" fmla="*/ 367075 w 386538"/>
                <a:gd name="connsiteY57" fmla="*/ 138635 h 391605"/>
                <a:gd name="connsiteX58" fmla="*/ 339726 w 386538"/>
                <a:gd name="connsiteY58" fmla="*/ 193390 h 391605"/>
                <a:gd name="connsiteX59" fmla="*/ 339726 w 386538"/>
                <a:gd name="connsiteY59" fmla="*/ 198493 h 391605"/>
                <a:gd name="connsiteX60" fmla="*/ 367020 w 386538"/>
                <a:gd name="connsiteY60" fmla="*/ 253193 h 391605"/>
                <a:gd name="connsiteX61" fmla="*/ 329740 w 386538"/>
                <a:gd name="connsiteY61" fmla="*/ 317767 h 391605"/>
                <a:gd name="connsiteX62" fmla="*/ 268716 w 386538"/>
                <a:gd name="connsiteY62" fmla="*/ 321428 h 391605"/>
                <a:gd name="connsiteX63" fmla="*/ 264278 w 386538"/>
                <a:gd name="connsiteY63" fmla="*/ 323980 h 391605"/>
                <a:gd name="connsiteX64" fmla="*/ 230493 w 386538"/>
                <a:gd name="connsiteY64" fmla="*/ 375018 h 391605"/>
                <a:gd name="connsiteX65" fmla="*/ 155878 w 386538"/>
                <a:gd name="connsiteY65" fmla="*/ 375018 h 391605"/>
                <a:gd name="connsiteX66" fmla="*/ 122149 w 386538"/>
                <a:gd name="connsiteY66" fmla="*/ 323980 h 391605"/>
                <a:gd name="connsiteX67" fmla="*/ 117711 w 386538"/>
                <a:gd name="connsiteY67" fmla="*/ 321428 h 391605"/>
                <a:gd name="connsiteX68" fmla="*/ 56687 w 386538"/>
                <a:gd name="connsiteY68" fmla="*/ 317711 h 391605"/>
                <a:gd name="connsiteX69" fmla="*/ 19407 w 386538"/>
                <a:gd name="connsiteY69" fmla="*/ 253137 h 391605"/>
                <a:gd name="connsiteX70" fmla="*/ 46757 w 386538"/>
                <a:gd name="connsiteY70" fmla="*/ 198382 h 391605"/>
                <a:gd name="connsiteX71" fmla="*/ 46757 w 386538"/>
                <a:gd name="connsiteY71" fmla="*/ 193279 h 391605"/>
                <a:gd name="connsiteX72" fmla="*/ 19463 w 386538"/>
                <a:gd name="connsiteY72" fmla="*/ 138524 h 39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86538" h="391605">
                  <a:moveTo>
                    <a:pt x="4151" y="243263"/>
                  </a:moveTo>
                  <a:cubicBezTo>
                    <a:pt x="3985" y="243373"/>
                    <a:pt x="3819" y="243484"/>
                    <a:pt x="3708" y="243540"/>
                  </a:cubicBezTo>
                  <a:cubicBezTo>
                    <a:pt x="46" y="245981"/>
                    <a:pt x="-1063" y="250807"/>
                    <a:pt x="1100" y="254635"/>
                  </a:cubicBezTo>
                  <a:lnTo>
                    <a:pt x="46202" y="332745"/>
                  </a:lnTo>
                  <a:cubicBezTo>
                    <a:pt x="48532" y="336740"/>
                    <a:pt x="53580" y="338071"/>
                    <a:pt x="57575" y="335797"/>
                  </a:cubicBezTo>
                  <a:cubicBezTo>
                    <a:pt x="73552" y="326532"/>
                    <a:pt x="93468" y="326588"/>
                    <a:pt x="109445" y="335797"/>
                  </a:cubicBezTo>
                  <a:lnTo>
                    <a:pt x="113883" y="338348"/>
                  </a:lnTo>
                  <a:cubicBezTo>
                    <a:pt x="129860" y="347613"/>
                    <a:pt x="139790" y="364811"/>
                    <a:pt x="139790" y="383284"/>
                  </a:cubicBezTo>
                  <a:cubicBezTo>
                    <a:pt x="139790" y="385503"/>
                    <a:pt x="140678" y="387611"/>
                    <a:pt x="142231" y="389165"/>
                  </a:cubicBezTo>
                  <a:cubicBezTo>
                    <a:pt x="143784" y="390718"/>
                    <a:pt x="145893" y="391605"/>
                    <a:pt x="148112" y="391605"/>
                  </a:cubicBezTo>
                  <a:lnTo>
                    <a:pt x="238316" y="391605"/>
                  </a:lnTo>
                  <a:cubicBezTo>
                    <a:pt x="238316" y="391605"/>
                    <a:pt x="238316" y="391605"/>
                    <a:pt x="238316" y="391605"/>
                  </a:cubicBezTo>
                  <a:cubicBezTo>
                    <a:pt x="242920" y="391605"/>
                    <a:pt x="246637" y="387889"/>
                    <a:pt x="246637" y="383284"/>
                  </a:cubicBezTo>
                  <a:cubicBezTo>
                    <a:pt x="246637" y="364811"/>
                    <a:pt x="256567" y="347613"/>
                    <a:pt x="272600" y="338348"/>
                  </a:cubicBezTo>
                  <a:lnTo>
                    <a:pt x="277038" y="335797"/>
                  </a:lnTo>
                  <a:cubicBezTo>
                    <a:pt x="293015" y="326588"/>
                    <a:pt x="312875" y="326588"/>
                    <a:pt x="328852" y="335797"/>
                  </a:cubicBezTo>
                  <a:cubicBezTo>
                    <a:pt x="329185" y="336018"/>
                    <a:pt x="329574" y="336185"/>
                    <a:pt x="329962" y="336296"/>
                  </a:cubicBezTo>
                  <a:cubicBezTo>
                    <a:pt x="333790" y="337849"/>
                    <a:pt x="338172" y="336296"/>
                    <a:pt x="340280" y="332745"/>
                  </a:cubicBezTo>
                  <a:lnTo>
                    <a:pt x="385382" y="254635"/>
                  </a:lnTo>
                  <a:cubicBezTo>
                    <a:pt x="386492" y="252749"/>
                    <a:pt x="386769" y="250474"/>
                    <a:pt x="386215" y="248311"/>
                  </a:cubicBezTo>
                  <a:cubicBezTo>
                    <a:pt x="385660" y="246147"/>
                    <a:pt x="384217" y="244372"/>
                    <a:pt x="382331" y="243263"/>
                  </a:cubicBezTo>
                  <a:cubicBezTo>
                    <a:pt x="366354" y="234053"/>
                    <a:pt x="356424" y="216800"/>
                    <a:pt x="356424" y="198382"/>
                  </a:cubicBezTo>
                  <a:lnTo>
                    <a:pt x="356424" y="193279"/>
                  </a:lnTo>
                  <a:cubicBezTo>
                    <a:pt x="356424" y="174805"/>
                    <a:pt x="366354" y="157552"/>
                    <a:pt x="382387" y="148343"/>
                  </a:cubicBezTo>
                  <a:cubicBezTo>
                    <a:pt x="382553" y="148232"/>
                    <a:pt x="382720" y="148121"/>
                    <a:pt x="382831" y="148066"/>
                  </a:cubicBezTo>
                  <a:cubicBezTo>
                    <a:pt x="386492" y="145625"/>
                    <a:pt x="387602" y="140798"/>
                    <a:pt x="385438" y="136970"/>
                  </a:cubicBezTo>
                  <a:lnTo>
                    <a:pt x="340336" y="58860"/>
                  </a:lnTo>
                  <a:cubicBezTo>
                    <a:pt x="339226" y="56974"/>
                    <a:pt x="337396" y="55532"/>
                    <a:pt x="335288" y="54977"/>
                  </a:cubicBezTo>
                  <a:cubicBezTo>
                    <a:pt x="333124" y="54422"/>
                    <a:pt x="330905" y="54699"/>
                    <a:pt x="328963" y="55809"/>
                  </a:cubicBezTo>
                  <a:cubicBezTo>
                    <a:pt x="312986" y="65018"/>
                    <a:pt x="293070" y="65018"/>
                    <a:pt x="277093" y="55809"/>
                  </a:cubicBezTo>
                  <a:lnTo>
                    <a:pt x="272655" y="53257"/>
                  </a:lnTo>
                  <a:cubicBezTo>
                    <a:pt x="256678" y="43993"/>
                    <a:pt x="246748" y="26795"/>
                    <a:pt x="246748" y="8321"/>
                  </a:cubicBezTo>
                  <a:cubicBezTo>
                    <a:pt x="246748" y="6102"/>
                    <a:pt x="245860" y="3994"/>
                    <a:pt x="244307" y="2441"/>
                  </a:cubicBezTo>
                  <a:cubicBezTo>
                    <a:pt x="242754" y="888"/>
                    <a:pt x="240646" y="0"/>
                    <a:pt x="238427" y="0"/>
                  </a:cubicBezTo>
                  <a:lnTo>
                    <a:pt x="148223" y="0"/>
                  </a:lnTo>
                  <a:cubicBezTo>
                    <a:pt x="148223" y="0"/>
                    <a:pt x="148223" y="0"/>
                    <a:pt x="148223" y="0"/>
                  </a:cubicBezTo>
                  <a:cubicBezTo>
                    <a:pt x="143618" y="0"/>
                    <a:pt x="139901" y="3717"/>
                    <a:pt x="139901" y="8321"/>
                  </a:cubicBezTo>
                  <a:cubicBezTo>
                    <a:pt x="139901" y="26795"/>
                    <a:pt x="129971" y="43993"/>
                    <a:pt x="113938" y="53257"/>
                  </a:cubicBezTo>
                  <a:lnTo>
                    <a:pt x="109500" y="55809"/>
                  </a:lnTo>
                  <a:cubicBezTo>
                    <a:pt x="93523" y="65018"/>
                    <a:pt x="73607" y="65018"/>
                    <a:pt x="57630" y="55809"/>
                  </a:cubicBezTo>
                  <a:cubicBezTo>
                    <a:pt x="55689" y="54699"/>
                    <a:pt x="53470" y="54422"/>
                    <a:pt x="51306" y="54977"/>
                  </a:cubicBezTo>
                  <a:cubicBezTo>
                    <a:pt x="49198" y="55532"/>
                    <a:pt x="47367" y="56918"/>
                    <a:pt x="46258" y="58860"/>
                  </a:cubicBezTo>
                  <a:lnTo>
                    <a:pt x="1156" y="136970"/>
                  </a:lnTo>
                  <a:cubicBezTo>
                    <a:pt x="46" y="138857"/>
                    <a:pt x="-231" y="141131"/>
                    <a:pt x="324" y="143295"/>
                  </a:cubicBezTo>
                  <a:cubicBezTo>
                    <a:pt x="878" y="145458"/>
                    <a:pt x="2321" y="147233"/>
                    <a:pt x="4207" y="148343"/>
                  </a:cubicBezTo>
                  <a:cubicBezTo>
                    <a:pt x="20184" y="157552"/>
                    <a:pt x="30114" y="174805"/>
                    <a:pt x="30114" y="193223"/>
                  </a:cubicBezTo>
                  <a:lnTo>
                    <a:pt x="30114" y="198327"/>
                  </a:lnTo>
                  <a:cubicBezTo>
                    <a:pt x="30114" y="216800"/>
                    <a:pt x="20184" y="234053"/>
                    <a:pt x="4151" y="243263"/>
                  </a:cubicBezTo>
                  <a:close/>
                  <a:moveTo>
                    <a:pt x="19463" y="138524"/>
                  </a:moveTo>
                  <a:lnTo>
                    <a:pt x="56743" y="73950"/>
                  </a:lnTo>
                  <a:cubicBezTo>
                    <a:pt x="76381" y="82271"/>
                    <a:pt x="99071" y="81051"/>
                    <a:pt x="117766" y="70288"/>
                  </a:cubicBezTo>
                  <a:lnTo>
                    <a:pt x="122204" y="67736"/>
                  </a:lnTo>
                  <a:cubicBezTo>
                    <a:pt x="140955" y="56918"/>
                    <a:pt x="153382" y="37890"/>
                    <a:pt x="155989" y="16698"/>
                  </a:cubicBezTo>
                  <a:lnTo>
                    <a:pt x="230604" y="16698"/>
                  </a:lnTo>
                  <a:cubicBezTo>
                    <a:pt x="233212" y="37835"/>
                    <a:pt x="245638" y="56918"/>
                    <a:pt x="264334" y="67736"/>
                  </a:cubicBezTo>
                  <a:lnTo>
                    <a:pt x="268772" y="70288"/>
                  </a:lnTo>
                  <a:cubicBezTo>
                    <a:pt x="287467" y="81106"/>
                    <a:pt x="310212" y="82326"/>
                    <a:pt x="329796" y="74005"/>
                  </a:cubicBezTo>
                  <a:lnTo>
                    <a:pt x="367075" y="138635"/>
                  </a:lnTo>
                  <a:cubicBezTo>
                    <a:pt x="350044" y="151450"/>
                    <a:pt x="339726" y="171809"/>
                    <a:pt x="339726" y="193390"/>
                  </a:cubicBezTo>
                  <a:lnTo>
                    <a:pt x="339726" y="198493"/>
                  </a:lnTo>
                  <a:cubicBezTo>
                    <a:pt x="339726" y="220129"/>
                    <a:pt x="350044" y="240433"/>
                    <a:pt x="367020" y="253193"/>
                  </a:cubicBezTo>
                  <a:lnTo>
                    <a:pt x="329740" y="317767"/>
                  </a:lnTo>
                  <a:cubicBezTo>
                    <a:pt x="310102" y="309445"/>
                    <a:pt x="287412" y="310666"/>
                    <a:pt x="268716" y="321428"/>
                  </a:cubicBezTo>
                  <a:lnTo>
                    <a:pt x="264278" y="323980"/>
                  </a:lnTo>
                  <a:cubicBezTo>
                    <a:pt x="245527" y="334798"/>
                    <a:pt x="233101" y="353826"/>
                    <a:pt x="230493" y="375018"/>
                  </a:cubicBezTo>
                  <a:lnTo>
                    <a:pt x="155878" y="375018"/>
                  </a:lnTo>
                  <a:cubicBezTo>
                    <a:pt x="153271" y="353882"/>
                    <a:pt x="140844" y="334798"/>
                    <a:pt x="122149" y="323980"/>
                  </a:cubicBezTo>
                  <a:lnTo>
                    <a:pt x="117711" y="321428"/>
                  </a:lnTo>
                  <a:cubicBezTo>
                    <a:pt x="99015" y="310610"/>
                    <a:pt x="76270" y="309390"/>
                    <a:pt x="56687" y="317711"/>
                  </a:cubicBezTo>
                  <a:lnTo>
                    <a:pt x="19407" y="253137"/>
                  </a:lnTo>
                  <a:cubicBezTo>
                    <a:pt x="36438" y="240322"/>
                    <a:pt x="46757" y="219963"/>
                    <a:pt x="46757" y="198382"/>
                  </a:cubicBezTo>
                  <a:lnTo>
                    <a:pt x="46757" y="193279"/>
                  </a:lnTo>
                  <a:cubicBezTo>
                    <a:pt x="46757" y="171587"/>
                    <a:pt x="36438" y="151283"/>
                    <a:pt x="19463" y="138524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8" name="Pentagon 12">
            <a:extLst>
              <a:ext uri="{FF2B5EF4-FFF2-40B4-BE49-F238E27FC236}">
                <a16:creationId xmlns:a16="http://schemas.microsoft.com/office/drawing/2014/main" id="{E49A76DE-B6AD-4889-9836-A1D547ED68E4}"/>
              </a:ext>
            </a:extLst>
          </p:cNvPr>
          <p:cNvSpPr>
            <a:spLocks/>
          </p:cNvSpPr>
          <p:nvPr/>
        </p:nvSpPr>
        <p:spPr>
          <a:xfrm>
            <a:off x="227013" y="2044508"/>
            <a:ext cx="7946229" cy="547875"/>
          </a:xfrm>
          <a:prstGeom prst="homePlate">
            <a:avLst>
              <a:gd name="adj" fmla="val 33760"/>
            </a:avLst>
          </a:prstGeom>
          <a:solidFill>
            <a:srgbClr val="B8E1DC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360000" tIns="72000" rIns="90000" bIns="72000"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(NULÄGE) </a:t>
            </a: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Förändringen </a:t>
            </a: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(NYTT LÄGE)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EF77BDF-4DD6-4AAD-A63B-9EA31347C414}"/>
              </a:ext>
            </a:extLst>
          </p:cNvPr>
          <p:cNvSpPr/>
          <p:nvPr/>
        </p:nvSpPr>
        <p:spPr>
          <a:xfrm>
            <a:off x="9129640" y="2933831"/>
            <a:ext cx="2647950" cy="17021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r>
              <a:rPr lang="sv-SE" sz="1200" b="1" dirty="0">
                <a:solidFill>
                  <a:schemeClr val="tx1"/>
                </a:solidFill>
              </a:rPr>
              <a:t>Instruktioner: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Förändring handlar om att gå från ett läge till ett annat läge.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Beskriv ert nuläge och ert önskade nya läge i korthet.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Beskriv i presens hur ni arbetar nu och i det nya läget. </a:t>
            </a:r>
          </a:p>
          <a:p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D982C01-5BEC-4573-A411-0F7A01D3F316}"/>
              </a:ext>
            </a:extLst>
          </p:cNvPr>
          <p:cNvSpPr/>
          <p:nvPr/>
        </p:nvSpPr>
        <p:spPr>
          <a:xfrm>
            <a:off x="227013" y="4491609"/>
            <a:ext cx="3602037" cy="214788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44000" tIns="144000" rIns="108000" bIns="72000" rtlCol="0" anchor="t"/>
          <a:lstStyle/>
          <a:p>
            <a:r>
              <a:rPr lang="sv-SE" sz="1200" dirty="0"/>
              <a:t>Beskriv hur verksamheten arbetar/arbetade innan projektet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51576C7B-FF6B-4962-AC55-B3DA16501D59}"/>
              </a:ext>
            </a:extLst>
          </p:cNvPr>
          <p:cNvSpPr/>
          <p:nvPr/>
        </p:nvSpPr>
        <p:spPr>
          <a:xfrm>
            <a:off x="4571206" y="4491608"/>
            <a:ext cx="3602037" cy="214788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44000" tIns="144000" rIns="108000" bIns="72000" rtlCol="0" anchor="t"/>
          <a:lstStyle/>
          <a:p>
            <a:pPr defTabSz="914400"/>
            <a:r>
              <a:rPr lang="sv-SE" sz="1200" kern="0" dirty="0">
                <a:solidFill>
                  <a:schemeClr val="tx1"/>
                </a:solidFill>
                <a:cs typeface="Arial" panose="020B0604020202020204" pitchFamily="34" charset="0"/>
              </a:rPr>
              <a:t>Beskriv hur verksamheten förväntas arbeta efter förändringen är genomförd </a:t>
            </a:r>
          </a:p>
        </p:txBody>
      </p:sp>
      <p:sp>
        <p:nvSpPr>
          <p:cNvPr id="23" name="Rubrik 1">
            <a:extLst>
              <a:ext uri="{FF2B5EF4-FFF2-40B4-BE49-F238E27FC236}">
                <a16:creationId xmlns:a16="http://schemas.microsoft.com/office/drawing/2014/main" id="{450B524E-999F-44E6-BDB4-6E5DE1E538E1}"/>
              </a:ext>
            </a:extLst>
          </p:cNvPr>
          <p:cNvSpPr txBox="1">
            <a:spLocks/>
          </p:cNvSpPr>
          <p:nvPr/>
        </p:nvSpPr>
        <p:spPr>
          <a:xfrm>
            <a:off x="343009" y="913139"/>
            <a:ext cx="9170279" cy="4930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rgbClr val="484848"/>
                </a:solidFill>
                <a:latin typeface="Akko Rounded Pro Medium" panose="020B0603060303060303" pitchFamily="34" charset="0"/>
                <a:ea typeface="+mj-ea"/>
                <a:cs typeface="+mj-cs"/>
              </a:defRPr>
            </a:lvl1pPr>
          </a:lstStyle>
          <a:p>
            <a:r>
              <a:rPr lang="sv-SE" sz="2200" dirty="0"/>
              <a:t>Nuläge och önskat läge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93483278-F03D-4C45-B6E2-78EE2D10C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27013" cy="8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0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CAC2973D-8BC0-4FED-ACAB-C8F92583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57C63F3-6DD7-41F6-9F7F-E995A61B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12</a:t>
            </a:fld>
            <a:endParaRPr lang="sv-SE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69C88C7-0F1F-4A51-B118-81075AEAE7E2}"/>
              </a:ext>
            </a:extLst>
          </p:cNvPr>
          <p:cNvSpPr/>
          <p:nvPr/>
        </p:nvSpPr>
        <p:spPr>
          <a:xfrm>
            <a:off x="628650" y="2424655"/>
            <a:ext cx="5210173" cy="66144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F3876C72-C0DB-48DE-A9FB-4300EF4D406E}"/>
              </a:ext>
            </a:extLst>
          </p:cNvPr>
          <p:cNvSpPr txBox="1"/>
          <p:nvPr/>
        </p:nvSpPr>
        <p:spPr>
          <a:xfrm>
            <a:off x="485254" y="3590682"/>
            <a:ext cx="143670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sv-SE" sz="1100" dirty="0">
                <a:solidFill>
                  <a:prstClr val="black"/>
                </a:solidFill>
                <a:latin typeface="Arial"/>
              </a:rPr>
              <a:t>Väldigt långt ifrån</a:t>
            </a:r>
          </a:p>
        </p:txBody>
      </p:sp>
      <p:cxnSp>
        <p:nvCxnSpPr>
          <p:cNvPr id="28" name="Rak koppling 27">
            <a:extLst>
              <a:ext uri="{FF2B5EF4-FFF2-40B4-BE49-F238E27FC236}">
                <a16:creationId xmlns:a16="http://schemas.microsoft.com/office/drawing/2014/main" id="{151ED462-F30C-43AD-ABDB-7F0C7D4A1D37}"/>
              </a:ext>
            </a:extLst>
          </p:cNvPr>
          <p:cNvCxnSpPr>
            <a:cxnSpLocks/>
          </p:cNvCxnSpPr>
          <p:nvPr/>
        </p:nvCxnSpPr>
        <p:spPr>
          <a:xfrm>
            <a:off x="1043204" y="2945332"/>
            <a:ext cx="0" cy="48366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9" name="Ellips 28">
            <a:extLst>
              <a:ext uri="{FF2B5EF4-FFF2-40B4-BE49-F238E27FC236}">
                <a16:creationId xmlns:a16="http://schemas.microsoft.com/office/drawing/2014/main" id="{39509096-C7F8-4F15-93D4-ACE125725276}"/>
              </a:ext>
            </a:extLst>
          </p:cNvPr>
          <p:cNvSpPr/>
          <p:nvPr/>
        </p:nvSpPr>
        <p:spPr>
          <a:xfrm>
            <a:off x="845936" y="2551121"/>
            <a:ext cx="420128" cy="420128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30" name="Ellips 29">
            <a:extLst>
              <a:ext uri="{FF2B5EF4-FFF2-40B4-BE49-F238E27FC236}">
                <a16:creationId xmlns:a16="http://schemas.microsoft.com/office/drawing/2014/main" id="{C3CF8D64-DF57-4ECD-AEE3-BFA3C4E177D3}"/>
              </a:ext>
            </a:extLst>
          </p:cNvPr>
          <p:cNvSpPr/>
          <p:nvPr/>
        </p:nvSpPr>
        <p:spPr>
          <a:xfrm>
            <a:off x="1711899" y="2551121"/>
            <a:ext cx="420128" cy="420128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CF02A38B-C058-4C09-8859-15C31178266A}"/>
              </a:ext>
            </a:extLst>
          </p:cNvPr>
          <p:cNvSpPr txBox="1"/>
          <p:nvPr/>
        </p:nvSpPr>
        <p:spPr>
          <a:xfrm>
            <a:off x="627877" y="1753445"/>
            <a:ext cx="4142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sz="1200" dirty="0">
                <a:solidFill>
                  <a:prstClr val="black"/>
                </a:solidFill>
                <a:latin typeface="Arial Black"/>
              </a:rPr>
              <a:t>Hur nära det nya arbetssättet är vi idag?</a:t>
            </a:r>
            <a:endParaRPr lang="sv-SE" sz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2" name="Ellips 31">
            <a:extLst>
              <a:ext uri="{FF2B5EF4-FFF2-40B4-BE49-F238E27FC236}">
                <a16:creationId xmlns:a16="http://schemas.microsoft.com/office/drawing/2014/main" id="{87E8B6E6-2174-4261-A07F-B4E9A6B69DC3}"/>
              </a:ext>
            </a:extLst>
          </p:cNvPr>
          <p:cNvSpPr/>
          <p:nvPr/>
        </p:nvSpPr>
        <p:spPr>
          <a:xfrm>
            <a:off x="2577862" y="2551121"/>
            <a:ext cx="420128" cy="420128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3" name="Ellips 32">
            <a:extLst>
              <a:ext uri="{FF2B5EF4-FFF2-40B4-BE49-F238E27FC236}">
                <a16:creationId xmlns:a16="http://schemas.microsoft.com/office/drawing/2014/main" id="{F718F34D-21B0-40E7-9BD1-DECD72117A7F}"/>
              </a:ext>
            </a:extLst>
          </p:cNvPr>
          <p:cNvSpPr/>
          <p:nvPr/>
        </p:nvSpPr>
        <p:spPr>
          <a:xfrm>
            <a:off x="3443825" y="2551121"/>
            <a:ext cx="420128" cy="420128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4" name="Ellips 33">
            <a:extLst>
              <a:ext uri="{FF2B5EF4-FFF2-40B4-BE49-F238E27FC236}">
                <a16:creationId xmlns:a16="http://schemas.microsoft.com/office/drawing/2014/main" id="{F2A6A496-FC3E-41AA-9D8B-FBEDF35F18AC}"/>
              </a:ext>
            </a:extLst>
          </p:cNvPr>
          <p:cNvSpPr/>
          <p:nvPr/>
        </p:nvSpPr>
        <p:spPr>
          <a:xfrm>
            <a:off x="4309788" y="2551121"/>
            <a:ext cx="420128" cy="420128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5" name="Ellips 34">
            <a:extLst>
              <a:ext uri="{FF2B5EF4-FFF2-40B4-BE49-F238E27FC236}">
                <a16:creationId xmlns:a16="http://schemas.microsoft.com/office/drawing/2014/main" id="{434FFC55-3D78-4E47-80A6-77EE6520F168}"/>
              </a:ext>
            </a:extLst>
          </p:cNvPr>
          <p:cNvSpPr/>
          <p:nvPr/>
        </p:nvSpPr>
        <p:spPr>
          <a:xfrm>
            <a:off x="5175751" y="2551121"/>
            <a:ext cx="420128" cy="420128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6F8A7311-AAB3-4A77-8AF7-08A55C7F7871}"/>
              </a:ext>
            </a:extLst>
          </p:cNvPr>
          <p:cNvSpPr/>
          <p:nvPr/>
        </p:nvSpPr>
        <p:spPr>
          <a:xfrm>
            <a:off x="9156126" y="2324739"/>
            <a:ext cx="2647950" cy="23783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tIns="144000" rtlCol="0" anchor="t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Instruktioner: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Kartlägg hur nära det nya arbetssättet ni är idag. Försök ringa in en siffra som beskriver ert nuläge. Detta kan hjälpa er att prioritera i ert förändringsarbete längre fram.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Beskriv varför ni befinner er där ni befinner er idag.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9E7EDA4F-C3FA-439C-96BF-F3333380D983}"/>
              </a:ext>
            </a:extLst>
          </p:cNvPr>
          <p:cNvSpPr txBox="1"/>
          <p:nvPr/>
        </p:nvSpPr>
        <p:spPr>
          <a:xfrm>
            <a:off x="4993152" y="3590682"/>
            <a:ext cx="143670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sv-SE" sz="1100" dirty="0">
                <a:solidFill>
                  <a:prstClr val="black"/>
                </a:solidFill>
                <a:latin typeface="Arial"/>
              </a:rPr>
              <a:t>Väldigt nära</a:t>
            </a:r>
          </a:p>
        </p:txBody>
      </p:sp>
      <p:cxnSp>
        <p:nvCxnSpPr>
          <p:cNvPr id="38" name="Rak koppling 37">
            <a:extLst>
              <a:ext uri="{FF2B5EF4-FFF2-40B4-BE49-F238E27FC236}">
                <a16:creationId xmlns:a16="http://schemas.microsoft.com/office/drawing/2014/main" id="{EF17993E-C8AE-422A-A32D-5B33A8929DF6}"/>
              </a:ext>
            </a:extLst>
          </p:cNvPr>
          <p:cNvCxnSpPr>
            <a:cxnSpLocks/>
          </p:cNvCxnSpPr>
          <p:nvPr/>
        </p:nvCxnSpPr>
        <p:spPr>
          <a:xfrm>
            <a:off x="5381029" y="2945332"/>
            <a:ext cx="0" cy="48366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9" name="Ellips 38">
            <a:extLst>
              <a:ext uri="{FF2B5EF4-FFF2-40B4-BE49-F238E27FC236}">
                <a16:creationId xmlns:a16="http://schemas.microsoft.com/office/drawing/2014/main" id="{3F21A003-166D-4870-A3FC-3E591D4A642F}"/>
              </a:ext>
            </a:extLst>
          </p:cNvPr>
          <p:cNvSpPr/>
          <p:nvPr/>
        </p:nvSpPr>
        <p:spPr>
          <a:xfrm>
            <a:off x="6777458" y="1313649"/>
            <a:ext cx="734266" cy="734266"/>
          </a:xfrm>
          <a:prstGeom prst="ellipse">
            <a:avLst/>
          </a:prstGeom>
          <a:noFill/>
          <a:ln w="57150" cap="flat" cmpd="sng" algn="ctr">
            <a:solidFill>
              <a:srgbClr val="D2472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6E80D999-9BEB-49EA-A763-236059FD28A6}"/>
              </a:ext>
            </a:extLst>
          </p:cNvPr>
          <p:cNvSpPr txBox="1"/>
          <p:nvPr/>
        </p:nvSpPr>
        <p:spPr>
          <a:xfrm>
            <a:off x="6441869" y="2747546"/>
            <a:ext cx="176120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sv-SE" sz="1100" dirty="0">
                <a:solidFill>
                  <a:srgbClr val="D24723"/>
                </a:solidFill>
                <a:latin typeface="Arial Black"/>
              </a:rPr>
              <a:t>Placera den röda ringen runt rätt siffra</a:t>
            </a:r>
          </a:p>
        </p:txBody>
      </p:sp>
      <p:cxnSp>
        <p:nvCxnSpPr>
          <p:cNvPr id="41" name="Rak koppling 40">
            <a:extLst>
              <a:ext uri="{FF2B5EF4-FFF2-40B4-BE49-F238E27FC236}">
                <a16:creationId xmlns:a16="http://schemas.microsoft.com/office/drawing/2014/main" id="{32926D9D-A646-45DA-8E33-A0DACAE552B5}"/>
              </a:ext>
            </a:extLst>
          </p:cNvPr>
          <p:cNvCxnSpPr>
            <a:cxnSpLocks/>
          </p:cNvCxnSpPr>
          <p:nvPr/>
        </p:nvCxnSpPr>
        <p:spPr>
          <a:xfrm>
            <a:off x="7162204" y="2162175"/>
            <a:ext cx="0" cy="48577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2" name="Rektangel 41">
            <a:extLst>
              <a:ext uri="{FF2B5EF4-FFF2-40B4-BE49-F238E27FC236}">
                <a16:creationId xmlns:a16="http://schemas.microsoft.com/office/drawing/2014/main" id="{04580538-2EE1-45D3-B951-8DAFD45E7D03}"/>
              </a:ext>
            </a:extLst>
          </p:cNvPr>
          <p:cNvSpPr/>
          <p:nvPr/>
        </p:nvSpPr>
        <p:spPr>
          <a:xfrm>
            <a:off x="628650" y="4840367"/>
            <a:ext cx="7574424" cy="148776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44000" tIns="144000" rIns="108000" bIns="72000" rtlCol="0" anchor="t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0" dirty="0">
                <a:solidFill>
                  <a:prstClr val="black"/>
                </a:solidFill>
                <a:latin typeface="Arial"/>
              </a:rPr>
              <a:t>Beskriv hinder och förklaring till nuvarande arbetssätt. </a:t>
            </a: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D07B78CD-D2F3-4FF5-A63E-C12D31326DAE}"/>
              </a:ext>
            </a:extLst>
          </p:cNvPr>
          <p:cNvSpPr txBox="1"/>
          <p:nvPr/>
        </p:nvSpPr>
        <p:spPr>
          <a:xfrm>
            <a:off x="635212" y="4376807"/>
            <a:ext cx="4142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sz="1200" dirty="0">
                <a:solidFill>
                  <a:prstClr val="black"/>
                </a:solidFill>
                <a:latin typeface="Arial Black"/>
              </a:rPr>
              <a:t>Varför är vi där idag?</a:t>
            </a:r>
            <a:endParaRPr lang="sv-SE" sz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44D45BD6-C9F6-40D9-884B-AC2AEEBB175D}"/>
              </a:ext>
            </a:extLst>
          </p:cNvPr>
          <p:cNvSpPr/>
          <p:nvPr/>
        </p:nvSpPr>
        <p:spPr>
          <a:xfrm>
            <a:off x="208515" y="1666252"/>
            <a:ext cx="420128" cy="420128"/>
          </a:xfrm>
          <a:prstGeom prst="ellipse">
            <a:avLst/>
          </a:prstGeom>
          <a:solidFill>
            <a:srgbClr val="3F5564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5" name="Ellips 44">
            <a:extLst>
              <a:ext uri="{FF2B5EF4-FFF2-40B4-BE49-F238E27FC236}">
                <a16:creationId xmlns:a16="http://schemas.microsoft.com/office/drawing/2014/main" id="{800522E5-AFFD-4415-B33E-F8280D37DE47}"/>
              </a:ext>
            </a:extLst>
          </p:cNvPr>
          <p:cNvSpPr/>
          <p:nvPr/>
        </p:nvSpPr>
        <p:spPr>
          <a:xfrm>
            <a:off x="195261" y="4282922"/>
            <a:ext cx="420128" cy="420128"/>
          </a:xfrm>
          <a:prstGeom prst="ellipse">
            <a:avLst/>
          </a:prstGeom>
          <a:solidFill>
            <a:srgbClr val="3F5564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46" name="Rak koppling 45">
            <a:extLst>
              <a:ext uri="{FF2B5EF4-FFF2-40B4-BE49-F238E27FC236}">
                <a16:creationId xmlns:a16="http://schemas.microsoft.com/office/drawing/2014/main" id="{053B2B2F-C2DB-404E-8756-BC3AF95A35F2}"/>
              </a:ext>
            </a:extLst>
          </p:cNvPr>
          <p:cNvCxnSpPr/>
          <p:nvPr/>
        </p:nvCxnSpPr>
        <p:spPr>
          <a:xfrm>
            <a:off x="195261" y="4076700"/>
            <a:ext cx="8262939" cy="0"/>
          </a:xfrm>
          <a:prstGeom prst="line">
            <a:avLst/>
          </a:prstGeom>
          <a:noFill/>
          <a:ln w="3175" cap="flat" cmpd="sng" algn="ctr">
            <a:solidFill>
              <a:srgbClr val="3F5564"/>
            </a:solidFill>
            <a:prstDash val="solid"/>
            <a:miter lim="800000"/>
          </a:ln>
          <a:effectLst/>
        </p:spPr>
      </p:cxnSp>
      <p:sp>
        <p:nvSpPr>
          <p:cNvPr id="47" name="Ellips 46">
            <a:extLst>
              <a:ext uri="{FF2B5EF4-FFF2-40B4-BE49-F238E27FC236}">
                <a16:creationId xmlns:a16="http://schemas.microsoft.com/office/drawing/2014/main" id="{90062294-AACD-4E4B-9885-43608969FCC8}"/>
              </a:ext>
            </a:extLst>
          </p:cNvPr>
          <p:cNvSpPr/>
          <p:nvPr/>
        </p:nvSpPr>
        <p:spPr>
          <a:xfrm>
            <a:off x="1583888" y="2423035"/>
            <a:ext cx="734266" cy="734266"/>
          </a:xfrm>
          <a:prstGeom prst="ellipse">
            <a:avLst/>
          </a:prstGeom>
          <a:noFill/>
          <a:ln w="57150" cap="flat" cmpd="sng" algn="ctr">
            <a:solidFill>
              <a:srgbClr val="D2472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ubrik 1">
            <a:extLst>
              <a:ext uri="{FF2B5EF4-FFF2-40B4-BE49-F238E27FC236}">
                <a16:creationId xmlns:a16="http://schemas.microsoft.com/office/drawing/2014/main" id="{F1A09E95-9571-4806-AF96-4A56AFD02FDB}"/>
              </a:ext>
            </a:extLst>
          </p:cNvPr>
          <p:cNvSpPr txBox="1">
            <a:spLocks/>
          </p:cNvSpPr>
          <p:nvPr/>
        </p:nvSpPr>
        <p:spPr>
          <a:xfrm>
            <a:off x="408012" y="746853"/>
            <a:ext cx="9170279" cy="7369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rgbClr val="484848"/>
                </a:solidFill>
                <a:latin typeface="Akko Rounded Pro Medium" panose="020B0603060303060303" pitchFamily="34" charset="0"/>
                <a:ea typeface="+mj-ea"/>
                <a:cs typeface="+mj-cs"/>
              </a:defRPr>
            </a:lvl1pPr>
          </a:lstStyle>
          <a:p>
            <a:r>
              <a:rPr lang="sv-SE" dirty="0"/>
              <a:t>Nuläge och nytt läge</a:t>
            </a:r>
          </a:p>
        </p:txBody>
      </p:sp>
      <p:pic>
        <p:nvPicPr>
          <p:cNvPr id="49" name="Bildobjekt 48">
            <a:extLst>
              <a:ext uri="{FF2B5EF4-FFF2-40B4-BE49-F238E27FC236}">
                <a16:creationId xmlns:a16="http://schemas.microsoft.com/office/drawing/2014/main" id="{BC18E101-D2DD-4806-BACB-30FB91756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27013" cy="8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53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627D7C7D-FC25-4E1F-BFF9-41941DD7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BAB90E8-971F-4E85-BD88-DDF9B704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13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F99CDA4-3AA5-4861-BF1C-73E73757B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27013" cy="835037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9FE792D5-5B49-4FD1-81AA-8400BA00CCDA}"/>
              </a:ext>
            </a:extLst>
          </p:cNvPr>
          <p:cNvSpPr/>
          <p:nvPr/>
        </p:nvSpPr>
        <p:spPr>
          <a:xfrm>
            <a:off x="8915399" y="2692820"/>
            <a:ext cx="2647950" cy="16685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r>
              <a:rPr lang="sv-SE" sz="1200" b="1" dirty="0">
                <a:solidFill>
                  <a:schemeClr val="tx1"/>
                </a:solidFill>
              </a:rPr>
              <a:t>Instruktioner: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Kom fram till vem eller vilka som äger det nya arbetssättet hos 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Definiera vad ägarskapet innebär hos er.</a:t>
            </a:r>
          </a:p>
          <a:p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450C038F-9403-43DF-808B-361A753E96FE}"/>
              </a:ext>
            </a:extLst>
          </p:cNvPr>
          <p:cNvSpPr txBox="1"/>
          <p:nvPr/>
        </p:nvSpPr>
        <p:spPr>
          <a:xfrm>
            <a:off x="627877" y="1787602"/>
            <a:ext cx="5060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Vem/vilka äger det nya arbetssättet?</a:t>
            </a:r>
            <a:endParaRPr lang="sv-SE" sz="1200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B0D3D452-4179-4A8D-8B86-9EE175810A57}"/>
              </a:ext>
            </a:extLst>
          </p:cNvPr>
          <p:cNvSpPr/>
          <p:nvPr/>
        </p:nvSpPr>
        <p:spPr>
          <a:xfrm>
            <a:off x="208515" y="1700409"/>
            <a:ext cx="420128" cy="42012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3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6019F11-93BC-4498-85CE-DAC117474B67}"/>
              </a:ext>
            </a:extLst>
          </p:cNvPr>
          <p:cNvSpPr/>
          <p:nvPr/>
        </p:nvSpPr>
        <p:spPr>
          <a:xfrm>
            <a:off x="628651" y="2270038"/>
            <a:ext cx="6665284" cy="125707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44000" tIns="144000" rIns="108000" bIns="72000" rtlCol="0" anchor="t"/>
          <a:lstStyle/>
          <a:p>
            <a:pPr defTabSz="914400"/>
            <a:r>
              <a:rPr lang="sv-SE" sz="1200" kern="0" dirty="0">
                <a:cs typeface="Arial" panose="020B0604020202020204" pitchFamily="34" charset="0"/>
              </a:rPr>
              <a:t>Enhetschef Ärende</a:t>
            </a:r>
            <a:endParaRPr lang="sv-SE" sz="12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Pil: höger 16">
            <a:extLst>
              <a:ext uri="{FF2B5EF4-FFF2-40B4-BE49-F238E27FC236}">
                <a16:creationId xmlns:a16="http://schemas.microsoft.com/office/drawing/2014/main" id="{E0A1A134-A59A-435F-B911-DACB0082A369}"/>
              </a:ext>
            </a:extLst>
          </p:cNvPr>
          <p:cNvSpPr/>
          <p:nvPr/>
        </p:nvSpPr>
        <p:spPr>
          <a:xfrm rot="5400000">
            <a:off x="3336275" y="3986559"/>
            <a:ext cx="756733" cy="296089"/>
          </a:xfrm>
          <a:prstGeom prst="rightArrow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C51F27D2-A22D-41C0-9E35-A84AECCB2CE7}"/>
              </a:ext>
            </a:extLst>
          </p:cNvPr>
          <p:cNvSpPr txBox="1"/>
          <p:nvPr/>
        </p:nvSpPr>
        <p:spPr>
          <a:xfrm>
            <a:off x="627878" y="4689571"/>
            <a:ext cx="4363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Vad innebär ägarskapet av det nya arbetssättet?</a:t>
            </a: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6C993745-53E9-4703-815B-8E40DF648559}"/>
              </a:ext>
            </a:extLst>
          </p:cNvPr>
          <p:cNvSpPr/>
          <p:nvPr/>
        </p:nvSpPr>
        <p:spPr>
          <a:xfrm>
            <a:off x="208515" y="4602378"/>
            <a:ext cx="420128" cy="42012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4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ABE7A18-BA2B-4F2A-A1CA-FEEA1EC119AE}"/>
              </a:ext>
            </a:extLst>
          </p:cNvPr>
          <p:cNvSpPr/>
          <p:nvPr/>
        </p:nvSpPr>
        <p:spPr>
          <a:xfrm>
            <a:off x="628650" y="5172006"/>
            <a:ext cx="6665283" cy="12682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44000" tIns="144000" rIns="108000" bIns="72000" rtlCol="0" anchor="t"/>
          <a:lstStyle/>
          <a:p>
            <a:endParaRPr lang="sv-SE" sz="1600" dirty="0"/>
          </a:p>
        </p:txBody>
      </p:sp>
      <p:sp>
        <p:nvSpPr>
          <p:cNvPr id="21" name="Rubrik 1">
            <a:extLst>
              <a:ext uri="{FF2B5EF4-FFF2-40B4-BE49-F238E27FC236}">
                <a16:creationId xmlns:a16="http://schemas.microsoft.com/office/drawing/2014/main" id="{3E50349D-2068-4E81-AC6E-4E8FE1E28749}"/>
              </a:ext>
            </a:extLst>
          </p:cNvPr>
          <p:cNvSpPr txBox="1">
            <a:spLocks/>
          </p:cNvSpPr>
          <p:nvPr/>
        </p:nvSpPr>
        <p:spPr>
          <a:xfrm>
            <a:off x="208515" y="835037"/>
            <a:ext cx="9170279" cy="7369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rgbClr val="484848"/>
                </a:solidFill>
                <a:latin typeface="Akko Rounded Pro Medium" panose="020B0603060303060303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Ägarskap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369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627D7C7D-FC25-4E1F-BFF9-41941DD7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BAB90E8-971F-4E85-BD88-DDF9B704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14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F99CDA4-3AA5-4861-BF1C-73E73757B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27013" cy="835037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F6439AED-F9AD-4801-A8AA-3D10D6D4493F}"/>
              </a:ext>
            </a:extLst>
          </p:cNvPr>
          <p:cNvSpPr txBox="1"/>
          <p:nvPr/>
        </p:nvSpPr>
        <p:spPr>
          <a:xfrm>
            <a:off x="648898" y="2149555"/>
            <a:ext cx="2983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Utöver ägaren av nytt arbetssätt – vilka kommer leda och stödja?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578D270A-A793-4F7B-9017-B097279A75B0}"/>
              </a:ext>
            </a:extLst>
          </p:cNvPr>
          <p:cNvSpPr/>
          <p:nvPr/>
        </p:nvSpPr>
        <p:spPr>
          <a:xfrm>
            <a:off x="229536" y="2062362"/>
            <a:ext cx="420128" cy="42012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5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5D29B171-0F93-44B4-A75B-4C354343A10B}"/>
              </a:ext>
            </a:extLst>
          </p:cNvPr>
          <p:cNvCxnSpPr>
            <a:cxnSpLocks/>
          </p:cNvCxnSpPr>
          <p:nvPr/>
        </p:nvCxnSpPr>
        <p:spPr>
          <a:xfrm>
            <a:off x="911997" y="5628457"/>
            <a:ext cx="3143646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2E8172A6-C656-4A62-9853-F1EFE9E4361B}"/>
              </a:ext>
            </a:extLst>
          </p:cNvPr>
          <p:cNvCxnSpPr>
            <a:cxnSpLocks/>
          </p:cNvCxnSpPr>
          <p:nvPr/>
        </p:nvCxnSpPr>
        <p:spPr>
          <a:xfrm flipV="1">
            <a:off x="911997" y="3527516"/>
            <a:ext cx="0" cy="210094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300FE930-85E7-4267-B99A-751F696AF469}"/>
              </a:ext>
            </a:extLst>
          </p:cNvPr>
          <p:cNvSpPr txBox="1"/>
          <p:nvPr/>
        </p:nvSpPr>
        <p:spPr>
          <a:xfrm>
            <a:off x="214370" y="366225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Leda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F4C5A6A-BD4A-44EF-B25F-E81EC6C01124}"/>
              </a:ext>
            </a:extLst>
          </p:cNvPr>
          <p:cNvSpPr txBox="1"/>
          <p:nvPr/>
        </p:nvSpPr>
        <p:spPr>
          <a:xfrm>
            <a:off x="132316" y="5215350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Stödja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38E8241-180E-499B-9D7A-3BACD10D731A}"/>
              </a:ext>
            </a:extLst>
          </p:cNvPr>
          <p:cNvSpPr txBox="1"/>
          <p:nvPr/>
        </p:nvSpPr>
        <p:spPr>
          <a:xfrm>
            <a:off x="1208447" y="5628457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Passivt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9C73A88-3C41-464B-9C41-0CCC24236E58}"/>
              </a:ext>
            </a:extLst>
          </p:cNvPr>
          <p:cNvSpPr txBox="1"/>
          <p:nvPr/>
        </p:nvSpPr>
        <p:spPr>
          <a:xfrm>
            <a:off x="3174259" y="5628457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Aktivt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295518A-8623-4012-B0E8-38F8A26C19D5}"/>
              </a:ext>
            </a:extLst>
          </p:cNvPr>
          <p:cNvSpPr txBox="1"/>
          <p:nvPr/>
        </p:nvSpPr>
        <p:spPr>
          <a:xfrm>
            <a:off x="4942415" y="2149555"/>
            <a:ext cx="2983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På vilket sätt kommer de leda eller stödja?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4EC8F823-4A3D-4B59-BCB0-7C745D5ABC21}"/>
              </a:ext>
            </a:extLst>
          </p:cNvPr>
          <p:cNvSpPr/>
          <p:nvPr/>
        </p:nvSpPr>
        <p:spPr>
          <a:xfrm>
            <a:off x="4523053" y="2062362"/>
            <a:ext cx="420128" cy="42012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2C7944C-B714-4BB3-9D1D-7704DC0ADD16}"/>
              </a:ext>
            </a:extLst>
          </p:cNvPr>
          <p:cNvSpPr/>
          <p:nvPr/>
        </p:nvSpPr>
        <p:spPr>
          <a:xfrm>
            <a:off x="5680701" y="2790496"/>
            <a:ext cx="3143647" cy="8115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44000" tIns="144000" rIns="108000" bIns="72000" rtlCol="0" anchor="t"/>
          <a:lstStyle/>
          <a:p>
            <a:pPr defTabSz="914400"/>
            <a:r>
              <a:rPr lang="sv-SE" sz="1200" kern="0" dirty="0">
                <a:cs typeface="Arial" panose="020B0604020202020204" pitchFamily="34" charset="0"/>
              </a:rPr>
              <a:t>[Fyll i här]</a:t>
            </a:r>
            <a:endParaRPr lang="sv-SE" sz="12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FA0D8C8-2E88-426E-B380-4D4976A38AD2}"/>
              </a:ext>
            </a:extLst>
          </p:cNvPr>
          <p:cNvSpPr/>
          <p:nvPr/>
        </p:nvSpPr>
        <p:spPr>
          <a:xfrm>
            <a:off x="5680701" y="3662256"/>
            <a:ext cx="3143647" cy="8115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44000" tIns="144000" rIns="108000" bIns="72000" rtlCol="0" anchor="t"/>
          <a:lstStyle/>
          <a:p>
            <a:pPr defTabSz="914400"/>
            <a:r>
              <a:rPr lang="sv-SE" sz="1200" kern="0" dirty="0">
                <a:cs typeface="Arial" panose="020B0604020202020204" pitchFamily="34" charset="0"/>
              </a:rPr>
              <a:t>[Fyll i här]</a:t>
            </a:r>
            <a:endParaRPr lang="sv-SE" sz="12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B3BD386-E645-4CAC-A9FA-F5BEDEC5E115}"/>
              </a:ext>
            </a:extLst>
          </p:cNvPr>
          <p:cNvSpPr/>
          <p:nvPr/>
        </p:nvSpPr>
        <p:spPr>
          <a:xfrm>
            <a:off x="5690523" y="4531666"/>
            <a:ext cx="3143647" cy="8115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44000" tIns="144000" rIns="108000" bIns="72000" rtlCol="0" anchor="t"/>
          <a:lstStyle/>
          <a:p>
            <a:pPr defTabSz="914400"/>
            <a:r>
              <a:rPr lang="sv-SE" sz="1200" kern="0" dirty="0">
                <a:cs typeface="Arial" panose="020B0604020202020204" pitchFamily="34" charset="0"/>
              </a:rPr>
              <a:t>[Fyll i här]</a:t>
            </a:r>
            <a:endParaRPr lang="sv-SE" sz="12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5E647-39DE-4FF8-ADC7-AAE3047AEE45}"/>
              </a:ext>
            </a:extLst>
          </p:cNvPr>
          <p:cNvSpPr/>
          <p:nvPr/>
        </p:nvSpPr>
        <p:spPr>
          <a:xfrm>
            <a:off x="2904696" y="4835952"/>
            <a:ext cx="845102" cy="422553"/>
          </a:xfrm>
          <a:prstGeom prst="rect">
            <a:avLst/>
          </a:prstGeom>
          <a:solidFill>
            <a:srgbClr val="B8E1DC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algn="ctr" defTabSz="914400"/>
            <a:r>
              <a:rPr lang="sv-SE" sz="1200" kern="0" dirty="0">
                <a:solidFill>
                  <a:schemeClr val="tx1"/>
                </a:solidFill>
                <a:cs typeface="Arial" panose="020B0604020202020204" pitchFamily="34" charset="0"/>
              </a:rPr>
              <a:t>Eva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1425D44-6321-40F6-808D-1A209D7A1B3C}"/>
              </a:ext>
            </a:extLst>
          </p:cNvPr>
          <p:cNvSpPr/>
          <p:nvPr/>
        </p:nvSpPr>
        <p:spPr>
          <a:xfrm>
            <a:off x="4703212" y="2979540"/>
            <a:ext cx="845102" cy="422553"/>
          </a:xfrm>
          <a:prstGeom prst="rect">
            <a:avLst/>
          </a:prstGeom>
          <a:solidFill>
            <a:srgbClr val="B8E1DC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algn="ctr" defTabSz="914400"/>
            <a:r>
              <a:rPr lang="sv-SE" sz="1200" kern="0" dirty="0">
                <a:solidFill>
                  <a:schemeClr val="tx1"/>
                </a:solidFill>
                <a:cs typeface="Arial" panose="020B0604020202020204" pitchFamily="34" charset="0"/>
              </a:rPr>
              <a:t>Erik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45315B8-97F4-41A3-8B1A-FF0DDB4C65B1}"/>
              </a:ext>
            </a:extLst>
          </p:cNvPr>
          <p:cNvSpPr/>
          <p:nvPr/>
        </p:nvSpPr>
        <p:spPr>
          <a:xfrm>
            <a:off x="4703212" y="3855569"/>
            <a:ext cx="845102" cy="422553"/>
          </a:xfrm>
          <a:prstGeom prst="rect">
            <a:avLst/>
          </a:prstGeom>
          <a:solidFill>
            <a:srgbClr val="B8E1DC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algn="ctr" defTabSz="914400"/>
            <a:r>
              <a:rPr lang="sv-SE" sz="1200" kern="0" dirty="0">
                <a:solidFill>
                  <a:schemeClr val="tx1"/>
                </a:solidFill>
                <a:cs typeface="Arial" panose="020B0604020202020204" pitchFamily="34" charset="0"/>
              </a:rPr>
              <a:t>Eva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C6C150F9-C777-4B86-B473-746B5CEA9D44}"/>
              </a:ext>
            </a:extLst>
          </p:cNvPr>
          <p:cNvSpPr/>
          <p:nvPr/>
        </p:nvSpPr>
        <p:spPr>
          <a:xfrm>
            <a:off x="4703212" y="4726153"/>
            <a:ext cx="845102" cy="422553"/>
          </a:xfrm>
          <a:prstGeom prst="rect">
            <a:avLst/>
          </a:prstGeom>
          <a:solidFill>
            <a:srgbClr val="B8E1DC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algn="ctr" defTabSz="914400"/>
            <a:r>
              <a:rPr lang="sv-SE" sz="1200" kern="0" dirty="0">
                <a:solidFill>
                  <a:schemeClr val="tx1"/>
                </a:solidFill>
                <a:cs typeface="Arial" panose="020B0604020202020204" pitchFamily="34" charset="0"/>
              </a:rPr>
              <a:t>[Fyll i namn]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1ADD578-48B0-47D7-9147-A3DA0BBD3B68}"/>
              </a:ext>
            </a:extLst>
          </p:cNvPr>
          <p:cNvSpPr/>
          <p:nvPr/>
        </p:nvSpPr>
        <p:spPr>
          <a:xfrm>
            <a:off x="2924145" y="3756335"/>
            <a:ext cx="845102" cy="422553"/>
          </a:xfrm>
          <a:prstGeom prst="rect">
            <a:avLst/>
          </a:prstGeom>
          <a:solidFill>
            <a:srgbClr val="B8E1DC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algn="ctr" defTabSz="914400"/>
            <a:r>
              <a:rPr lang="sv-SE" sz="1200" kern="0" dirty="0">
                <a:solidFill>
                  <a:schemeClr val="tx1"/>
                </a:solidFill>
                <a:cs typeface="Arial" panose="020B0604020202020204" pitchFamily="34" charset="0"/>
              </a:rPr>
              <a:t>Erik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26855E4-549D-40B0-A7EB-AD896596E263}"/>
              </a:ext>
            </a:extLst>
          </p:cNvPr>
          <p:cNvSpPr/>
          <p:nvPr/>
        </p:nvSpPr>
        <p:spPr>
          <a:xfrm>
            <a:off x="9178159" y="2062362"/>
            <a:ext cx="2647950" cy="37645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r>
              <a:rPr lang="sv-SE" sz="1200" b="1" dirty="0">
                <a:solidFill>
                  <a:schemeClr val="tx1"/>
                </a:solidFill>
              </a:rPr>
              <a:t>Instruktioner:</a:t>
            </a:r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Kartlägg och ange fler aktörer som kommer att leda och stödja förändringen. Fyll i namn/roll/funktion och analysera om det handlar om att leda eller att stödja och hur aktiv aktören är i arbetet. Beskriv närmare hur respektive aktör kommer arbeta med att leda eller stödja.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tx1"/>
                </a:solidFill>
              </a:rPr>
              <a:t>Stanna upp här eftersom resultatet av punkt 4-6 kan innebära att arbete med förändringsområdet behöver lyftas till andra inom innan förändringsarbetet kan fortsätta.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A7A7523-B5F0-4F10-A170-AB988630833E}"/>
              </a:ext>
            </a:extLst>
          </p:cNvPr>
          <p:cNvSpPr/>
          <p:nvPr/>
        </p:nvSpPr>
        <p:spPr>
          <a:xfrm>
            <a:off x="5678796" y="5407219"/>
            <a:ext cx="3143647" cy="8115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44000" tIns="144000" rIns="108000" bIns="72000" rtlCol="0" anchor="t"/>
          <a:lstStyle/>
          <a:p>
            <a:pPr defTabSz="914400"/>
            <a:r>
              <a:rPr lang="sv-SE" sz="1200" kern="0" dirty="0">
                <a:cs typeface="Arial" panose="020B0604020202020204" pitchFamily="34" charset="0"/>
              </a:rPr>
              <a:t>[Fyll i här]</a:t>
            </a:r>
            <a:endParaRPr lang="sv-SE" sz="12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4165F83-7B4C-48C0-8CC1-F480D650BFC0}"/>
              </a:ext>
            </a:extLst>
          </p:cNvPr>
          <p:cNvSpPr/>
          <p:nvPr/>
        </p:nvSpPr>
        <p:spPr>
          <a:xfrm>
            <a:off x="4691485" y="5601706"/>
            <a:ext cx="845102" cy="422553"/>
          </a:xfrm>
          <a:prstGeom prst="rect">
            <a:avLst/>
          </a:prstGeom>
          <a:solidFill>
            <a:srgbClr val="B8E1DC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algn="ctr" defTabSz="914400"/>
            <a:r>
              <a:rPr lang="sv-SE" sz="1200" kern="0" dirty="0">
                <a:solidFill>
                  <a:schemeClr val="tx1"/>
                </a:solidFill>
                <a:cs typeface="Arial" panose="020B0604020202020204" pitchFamily="34" charset="0"/>
              </a:rPr>
              <a:t>[Fyll i namn]</a:t>
            </a:r>
          </a:p>
        </p:txBody>
      </p:sp>
      <p:cxnSp>
        <p:nvCxnSpPr>
          <p:cNvPr id="26" name="Rak koppling 25">
            <a:extLst>
              <a:ext uri="{FF2B5EF4-FFF2-40B4-BE49-F238E27FC236}">
                <a16:creationId xmlns:a16="http://schemas.microsoft.com/office/drawing/2014/main" id="{ACC27E13-810E-4C2E-AE0F-CEA7790A52DE}"/>
              </a:ext>
            </a:extLst>
          </p:cNvPr>
          <p:cNvCxnSpPr>
            <a:cxnSpLocks/>
          </p:cNvCxnSpPr>
          <p:nvPr/>
        </p:nvCxnSpPr>
        <p:spPr>
          <a:xfrm>
            <a:off x="4311503" y="2062362"/>
            <a:ext cx="0" cy="4572354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ubrik 1">
            <a:extLst>
              <a:ext uri="{FF2B5EF4-FFF2-40B4-BE49-F238E27FC236}">
                <a16:creationId xmlns:a16="http://schemas.microsoft.com/office/drawing/2014/main" id="{FD4C736B-7D19-4E0F-928A-C41D8197E336}"/>
              </a:ext>
            </a:extLst>
          </p:cNvPr>
          <p:cNvSpPr txBox="1">
            <a:spLocks/>
          </p:cNvSpPr>
          <p:nvPr/>
        </p:nvSpPr>
        <p:spPr>
          <a:xfrm>
            <a:off x="229536" y="961429"/>
            <a:ext cx="9170279" cy="7369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rgbClr val="484848"/>
                </a:solidFill>
                <a:latin typeface="Akko Rounded Pro Medium" panose="020B0603060303060303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Leda och stödja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4033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627D7C7D-FC25-4E1F-BFF9-41941DD7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BAB90E8-971F-4E85-BD88-DDF9B704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15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F99CDA4-3AA5-4861-BF1C-73E73757B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27013" cy="835037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C0430425-B375-48A0-B493-237E0757F503}"/>
              </a:ext>
            </a:extLst>
          </p:cNvPr>
          <p:cNvSpPr txBox="1">
            <a:spLocks/>
          </p:cNvSpPr>
          <p:nvPr/>
        </p:nvSpPr>
        <p:spPr>
          <a:xfrm>
            <a:off x="418498" y="951351"/>
            <a:ext cx="9170279" cy="7369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rgbClr val="484848"/>
                </a:solidFill>
                <a:latin typeface="Akko Rounded Pro Medium" panose="020B0603060303060303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Målgrupper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5C7F488-1BFF-4F34-8114-637A00EF0F4E}"/>
              </a:ext>
            </a:extLst>
          </p:cNvPr>
          <p:cNvSpPr/>
          <p:nvPr/>
        </p:nvSpPr>
        <p:spPr>
          <a:xfrm>
            <a:off x="9146572" y="2980677"/>
            <a:ext cx="2647950" cy="23876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r>
              <a:rPr lang="sv-SE" sz="1200" b="1" dirty="0">
                <a:solidFill>
                  <a:schemeClr val="tx1"/>
                </a:solidFill>
              </a:rPr>
              <a:t>Instruktioner: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Kartlägg vilka grupper som berörs av förändringen, hur de berörs och vilka konsekvenser förändringen innebär för målgruppen.</a:t>
            </a:r>
          </a:p>
          <a:p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Målgrupperna kan till exempel vara individer, en befattning/funktion, en mindre grupp eller generiska målgrupper.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2F48916-74C5-4923-B019-433E6AC60C2A}"/>
              </a:ext>
            </a:extLst>
          </p:cNvPr>
          <p:cNvSpPr txBox="1"/>
          <p:nvPr/>
        </p:nvSpPr>
        <p:spPr>
          <a:xfrm>
            <a:off x="638388" y="1966278"/>
            <a:ext cx="5468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Kartlägg hur olika målgrupper berörs av förändringen</a:t>
            </a:r>
            <a:endParaRPr lang="sv-SE" sz="1200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E4F2834A-1F0C-4D6F-B7BA-DD630D2AFA9A}"/>
              </a:ext>
            </a:extLst>
          </p:cNvPr>
          <p:cNvSpPr/>
          <p:nvPr/>
        </p:nvSpPr>
        <p:spPr>
          <a:xfrm>
            <a:off x="219025" y="1879085"/>
            <a:ext cx="420128" cy="42012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7</a:t>
            </a:r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3B763D6A-A36B-49BA-A73D-4249D97E1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150246"/>
              </p:ext>
            </p:extLst>
          </p:nvPr>
        </p:nvGraphicFramePr>
        <p:xfrm>
          <a:off x="418498" y="2790204"/>
          <a:ext cx="81280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596108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257071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3253839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91835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Målgrupp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Hur berörs målgruppen?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Är förändringen efterfrågad?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Konsekvenser för målgruppen?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493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Handläggare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Delvis ny uppgift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347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XXXX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Ny uppgift</a:t>
                      </a:r>
                    </a:p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226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XXXXX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02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491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144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247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27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627D7C7D-FC25-4E1F-BFF9-41941DD7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BAB90E8-971F-4E85-BD88-DDF9B704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16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F99CDA4-3AA5-4861-BF1C-73E73757B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27013" cy="835037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DAF9B94B-3600-4366-B972-84057E063DA6}"/>
              </a:ext>
            </a:extLst>
          </p:cNvPr>
          <p:cNvSpPr txBox="1">
            <a:spLocks/>
          </p:cNvSpPr>
          <p:nvPr/>
        </p:nvSpPr>
        <p:spPr>
          <a:xfrm>
            <a:off x="436580" y="1127937"/>
            <a:ext cx="9170279" cy="7369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rgbClr val="484848"/>
                </a:solidFill>
                <a:latin typeface="Akko Rounded Pro Medium" panose="020B0603060303060303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Målgrupper</a:t>
            </a:r>
            <a:endParaRPr lang="sv-SE" dirty="0"/>
          </a:p>
        </p:txBody>
      </p:sp>
      <p:graphicFrame>
        <p:nvGraphicFramePr>
          <p:cNvPr id="6" name="Tabell 8">
            <a:extLst>
              <a:ext uri="{FF2B5EF4-FFF2-40B4-BE49-F238E27FC236}">
                <a16:creationId xmlns:a16="http://schemas.microsoft.com/office/drawing/2014/main" id="{821C040C-78D4-498B-ACEC-8DFDA15317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938187"/>
              </p:ext>
            </p:extLst>
          </p:nvPr>
        </p:nvGraphicFramePr>
        <p:xfrm>
          <a:off x="329368" y="3429000"/>
          <a:ext cx="11533263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609">
                  <a:extLst>
                    <a:ext uri="{9D8B030D-6E8A-4147-A177-3AD203B41FA5}">
                      <a16:colId xmlns:a16="http://schemas.microsoft.com/office/drawing/2014/main" val="3257262852"/>
                    </a:ext>
                  </a:extLst>
                </a:gridCol>
                <a:gridCol w="1647609">
                  <a:extLst>
                    <a:ext uri="{9D8B030D-6E8A-4147-A177-3AD203B41FA5}">
                      <a16:colId xmlns:a16="http://schemas.microsoft.com/office/drawing/2014/main" val="3647809441"/>
                    </a:ext>
                  </a:extLst>
                </a:gridCol>
                <a:gridCol w="1647609">
                  <a:extLst>
                    <a:ext uri="{9D8B030D-6E8A-4147-A177-3AD203B41FA5}">
                      <a16:colId xmlns:a16="http://schemas.microsoft.com/office/drawing/2014/main" val="514952492"/>
                    </a:ext>
                  </a:extLst>
                </a:gridCol>
                <a:gridCol w="1647609">
                  <a:extLst>
                    <a:ext uri="{9D8B030D-6E8A-4147-A177-3AD203B41FA5}">
                      <a16:colId xmlns:a16="http://schemas.microsoft.com/office/drawing/2014/main" val="1790046521"/>
                    </a:ext>
                  </a:extLst>
                </a:gridCol>
                <a:gridCol w="1647609">
                  <a:extLst>
                    <a:ext uri="{9D8B030D-6E8A-4147-A177-3AD203B41FA5}">
                      <a16:colId xmlns:a16="http://schemas.microsoft.com/office/drawing/2014/main" val="2886282453"/>
                    </a:ext>
                  </a:extLst>
                </a:gridCol>
                <a:gridCol w="1647609">
                  <a:extLst>
                    <a:ext uri="{9D8B030D-6E8A-4147-A177-3AD203B41FA5}">
                      <a16:colId xmlns:a16="http://schemas.microsoft.com/office/drawing/2014/main" val="3945054130"/>
                    </a:ext>
                  </a:extLst>
                </a:gridCol>
                <a:gridCol w="1647609">
                  <a:extLst>
                    <a:ext uri="{9D8B030D-6E8A-4147-A177-3AD203B41FA5}">
                      <a16:colId xmlns:a16="http://schemas.microsoft.com/office/drawing/2014/main" val="2357769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Målgrupp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Är det tydligt för målgruppen vart vi vill på lång sikt?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Är det tydligt för målgruppen vilka vinster vi kan uppnå på kort sikt?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Är det tydligt för målgruppen vilka vinster som målgruppen själv når?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Finns det något i målgruppens vardag som hindrar i att arbeta efter nytt sätt?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Har målgruppen rätt stöd, kompetens och förutsättningar?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Är det tydligt för målgruppen NÄR det nya arbetssättet startar?</a:t>
                      </a:r>
                    </a:p>
                    <a:p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375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Målgrupp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Nej, behöver diskuteras 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Nej, behöver diskuteras 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Ja, rollbeskrivning behöver revideras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Nej, det varierar inom målgruppen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 det har vi en gemensam bild av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699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Målgrupp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501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Målgrupp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132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775344"/>
                  </a:ext>
                </a:extLst>
              </a:tr>
            </a:tbl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18AB8828-1E1B-4D3B-999F-3EEB283F37E7}"/>
              </a:ext>
            </a:extLst>
          </p:cNvPr>
          <p:cNvSpPr txBox="1"/>
          <p:nvPr/>
        </p:nvSpPr>
        <p:spPr>
          <a:xfrm>
            <a:off x="656470" y="2267358"/>
            <a:ext cx="5468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Målgruppsanalys</a:t>
            </a:r>
            <a:endParaRPr lang="sv-SE" sz="1200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A5BA1928-6AB2-4C48-BA10-58F498C8E6A8}"/>
              </a:ext>
            </a:extLst>
          </p:cNvPr>
          <p:cNvSpPr/>
          <p:nvPr/>
        </p:nvSpPr>
        <p:spPr>
          <a:xfrm>
            <a:off x="237107" y="2180165"/>
            <a:ext cx="420128" cy="42012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8</a:t>
            </a:r>
          </a:p>
        </p:txBody>
      </p:sp>
      <p:sp>
        <p:nvSpPr>
          <p:cNvPr id="10" name="Pentagon 12">
            <a:extLst>
              <a:ext uri="{FF2B5EF4-FFF2-40B4-BE49-F238E27FC236}">
                <a16:creationId xmlns:a16="http://schemas.microsoft.com/office/drawing/2014/main" id="{14531464-5F95-42B6-8F48-FC9F478FE6C3}"/>
              </a:ext>
            </a:extLst>
          </p:cNvPr>
          <p:cNvSpPr>
            <a:spLocks/>
          </p:cNvSpPr>
          <p:nvPr/>
        </p:nvSpPr>
        <p:spPr>
          <a:xfrm>
            <a:off x="1975250" y="2825650"/>
            <a:ext cx="1651184" cy="535084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Vision </a:t>
            </a:r>
            <a:br>
              <a:rPr kumimoji="0" lang="sv-S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</a:b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(Vet vad)</a:t>
            </a:r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9175558E-4F77-40AD-9B70-5172962D612D}"/>
              </a:ext>
            </a:extLst>
          </p:cNvPr>
          <p:cNvSpPr>
            <a:spLocks/>
          </p:cNvSpPr>
          <p:nvPr/>
        </p:nvSpPr>
        <p:spPr>
          <a:xfrm>
            <a:off x="3626435" y="2825650"/>
            <a:ext cx="3294023" cy="535084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Motivation </a:t>
            </a:r>
            <a:br>
              <a:rPr kumimoji="0" lang="sv-S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</a:b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(Vill)</a:t>
            </a:r>
          </a:p>
        </p:txBody>
      </p:sp>
      <p:sp>
        <p:nvSpPr>
          <p:cNvPr id="12" name="Pentagon 12">
            <a:extLst>
              <a:ext uri="{FF2B5EF4-FFF2-40B4-BE49-F238E27FC236}">
                <a16:creationId xmlns:a16="http://schemas.microsoft.com/office/drawing/2014/main" id="{F96E9532-A10A-4FAF-AD79-98A81FC072C8}"/>
              </a:ext>
            </a:extLst>
          </p:cNvPr>
          <p:cNvSpPr>
            <a:spLocks/>
          </p:cNvSpPr>
          <p:nvPr/>
        </p:nvSpPr>
        <p:spPr>
          <a:xfrm>
            <a:off x="6920459" y="2825650"/>
            <a:ext cx="3294024" cy="535084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Kompetens + Resurser </a:t>
            </a:r>
            <a:br>
              <a:rPr kumimoji="0" lang="sv-S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</a:b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(Kan)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E6706E39-8A55-4E86-A0F5-972453AB3683}"/>
              </a:ext>
            </a:extLst>
          </p:cNvPr>
          <p:cNvSpPr>
            <a:spLocks/>
          </p:cNvSpPr>
          <p:nvPr/>
        </p:nvSpPr>
        <p:spPr>
          <a:xfrm>
            <a:off x="10214484" y="2825650"/>
            <a:ext cx="1648148" cy="535084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Plan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(Vet hur och när)</a:t>
            </a:r>
          </a:p>
        </p:txBody>
      </p:sp>
    </p:spTree>
    <p:extLst>
      <p:ext uri="{BB962C8B-B14F-4D97-AF65-F5344CB8AC3E}">
        <p14:creationId xmlns:p14="http://schemas.microsoft.com/office/powerpoint/2010/main" val="107801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14FE1895-7B7B-41CD-90C6-70083D0E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C558F79-56B7-4759-849E-AFC8F00E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17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B0EB20F-F367-4D6B-9BBC-544DB4E8A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5927013" cy="835037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D04182CA-40AE-44CF-9E17-0549BE7996C0}"/>
              </a:ext>
            </a:extLst>
          </p:cNvPr>
          <p:cNvSpPr txBox="1">
            <a:spLocks/>
          </p:cNvSpPr>
          <p:nvPr/>
        </p:nvSpPr>
        <p:spPr>
          <a:xfrm>
            <a:off x="251403" y="910337"/>
            <a:ext cx="9170279" cy="7369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rgbClr val="484848"/>
                </a:solidFill>
                <a:latin typeface="Akko Rounded Pro Medium" panose="020B0603060303060303" pitchFamily="34" charset="0"/>
                <a:ea typeface="+mj-ea"/>
                <a:cs typeface="+mj-cs"/>
              </a:defRPr>
            </a:lvl1pPr>
          </a:lstStyle>
          <a:p>
            <a:r>
              <a:rPr lang="sv-SE" dirty="0"/>
              <a:t>Åtgärdshantering organisation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E5B9931-E1D4-45F5-9F70-98C9DA144066}"/>
              </a:ext>
            </a:extLst>
          </p:cNvPr>
          <p:cNvSpPr txBox="1"/>
          <p:nvPr/>
        </p:nvSpPr>
        <p:spPr>
          <a:xfrm>
            <a:off x="1919251" y="1700896"/>
            <a:ext cx="4603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För vem/vilka ändras roller, ansvar och uppgifter?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9497C8E8-E234-4934-9747-F5D1E1ED2837}"/>
              </a:ext>
            </a:extLst>
          </p:cNvPr>
          <p:cNvSpPr/>
          <p:nvPr/>
        </p:nvSpPr>
        <p:spPr>
          <a:xfrm>
            <a:off x="1499889" y="1613703"/>
            <a:ext cx="420128" cy="42012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9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72C4583-6D39-43CD-A039-B2AC11FA080F}"/>
              </a:ext>
            </a:extLst>
          </p:cNvPr>
          <p:cNvSpPr/>
          <p:nvPr/>
        </p:nvSpPr>
        <p:spPr>
          <a:xfrm>
            <a:off x="9136062" y="1047832"/>
            <a:ext cx="2647950" cy="12312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r>
              <a:rPr lang="sv-SE" sz="1200" b="1" dirty="0">
                <a:solidFill>
                  <a:schemeClr val="tx1"/>
                </a:solidFill>
              </a:rPr>
              <a:t>Instruktioner: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Kartlägg vilka organisatoriska åtgärder som behöver vidtas för att tillämpa det nya arbetssättet.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4F3851A-4186-4645-A266-36528F066F0C}"/>
              </a:ext>
            </a:extLst>
          </p:cNvPr>
          <p:cNvSpPr/>
          <p:nvPr/>
        </p:nvSpPr>
        <p:spPr>
          <a:xfrm>
            <a:off x="1920025" y="2121024"/>
            <a:ext cx="3858289" cy="78774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44000" tIns="144000" rIns="108000" bIns="72000" rtlCol="0" anchor="t"/>
          <a:lstStyle/>
          <a:p>
            <a:pPr defTabSz="914400"/>
            <a:r>
              <a:rPr lang="sv-SE" sz="1200" kern="0" dirty="0">
                <a:cs typeface="Arial" panose="020B0604020202020204" pitchFamily="34" charset="0"/>
              </a:rPr>
              <a:t>[Fyll i här]</a:t>
            </a:r>
            <a:endParaRPr lang="sv-SE" sz="12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D107DF5-CC30-4E5D-82B3-0D0F752CA4D9}"/>
              </a:ext>
            </a:extLst>
          </p:cNvPr>
          <p:cNvSpPr txBox="1"/>
          <p:nvPr/>
        </p:nvSpPr>
        <p:spPr>
          <a:xfrm>
            <a:off x="5603432" y="3102196"/>
            <a:ext cx="4603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Vad behöver göras?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4107E89-B4AA-4B47-8C98-A261797C1BE7}"/>
              </a:ext>
            </a:extLst>
          </p:cNvPr>
          <p:cNvSpPr/>
          <p:nvPr/>
        </p:nvSpPr>
        <p:spPr>
          <a:xfrm>
            <a:off x="5604206" y="3418130"/>
            <a:ext cx="3858289" cy="78774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44000" tIns="144000" rIns="108000" bIns="72000" rtlCol="0" anchor="t"/>
          <a:lstStyle/>
          <a:p>
            <a:pPr defTabSz="914400"/>
            <a:r>
              <a:rPr lang="sv-SE" sz="1200" kern="0" dirty="0">
                <a:cs typeface="Arial" panose="020B0604020202020204" pitchFamily="34" charset="0"/>
              </a:rPr>
              <a:t>[Fyll i här]</a:t>
            </a:r>
            <a:endParaRPr lang="sv-SE" sz="12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3D961BC-5C3F-4297-BAC7-0E05791383FE}"/>
              </a:ext>
            </a:extLst>
          </p:cNvPr>
          <p:cNvSpPr txBox="1"/>
          <p:nvPr/>
        </p:nvSpPr>
        <p:spPr>
          <a:xfrm>
            <a:off x="1896509" y="4092934"/>
            <a:ext cx="460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Finns tillräckligt med resurser </a:t>
            </a:r>
          </a:p>
          <a:p>
            <a:r>
              <a:rPr lang="sv-SE" sz="1200" dirty="0">
                <a:latin typeface="+mj-lt"/>
              </a:rPr>
              <a:t>och kompetenser?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CD7BFEBF-1A7A-4100-BCBA-B73BA6969011}"/>
              </a:ext>
            </a:extLst>
          </p:cNvPr>
          <p:cNvSpPr/>
          <p:nvPr/>
        </p:nvSpPr>
        <p:spPr>
          <a:xfrm>
            <a:off x="1477147" y="4005741"/>
            <a:ext cx="420128" cy="42012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sv-SE" sz="1400" dirty="0"/>
              <a:t>10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FFCD0C2-1E5C-4373-99E4-E775A35326C7}"/>
              </a:ext>
            </a:extLst>
          </p:cNvPr>
          <p:cNvSpPr/>
          <p:nvPr/>
        </p:nvSpPr>
        <p:spPr>
          <a:xfrm>
            <a:off x="1897283" y="4578084"/>
            <a:ext cx="3858289" cy="78774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44000" tIns="144000" rIns="108000" bIns="72000" rtlCol="0" anchor="t"/>
          <a:lstStyle/>
          <a:p>
            <a:pPr defTabSz="914400"/>
            <a:r>
              <a:rPr lang="sv-SE" sz="1200" kern="0" dirty="0">
                <a:cs typeface="Arial" panose="020B0604020202020204" pitchFamily="34" charset="0"/>
              </a:rPr>
              <a:t>[Fyll i här]</a:t>
            </a:r>
            <a:endParaRPr lang="sv-SE" sz="12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6528D924-7698-4428-915D-4DC14F887EC1}"/>
              </a:ext>
            </a:extLst>
          </p:cNvPr>
          <p:cNvSpPr txBox="1"/>
          <p:nvPr/>
        </p:nvSpPr>
        <p:spPr>
          <a:xfrm>
            <a:off x="5581464" y="5516970"/>
            <a:ext cx="4603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Vad behöver göras?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DBD7CEE-482F-4EA7-A520-74FCC84F6655}"/>
              </a:ext>
            </a:extLst>
          </p:cNvPr>
          <p:cNvSpPr/>
          <p:nvPr/>
        </p:nvSpPr>
        <p:spPr>
          <a:xfrm>
            <a:off x="5581464" y="5810168"/>
            <a:ext cx="3858289" cy="78774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44000" tIns="144000" rIns="108000" bIns="72000" rtlCol="0" anchor="t"/>
          <a:lstStyle/>
          <a:p>
            <a:pPr defTabSz="914400"/>
            <a:r>
              <a:rPr lang="sv-SE" sz="1200" kern="0" dirty="0">
                <a:cs typeface="Arial" panose="020B0604020202020204" pitchFamily="34" charset="0"/>
              </a:rPr>
              <a:t>[Fyll i här]</a:t>
            </a:r>
            <a:endParaRPr lang="sv-SE" sz="12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Pil: böjd uppåt 17">
            <a:extLst>
              <a:ext uri="{FF2B5EF4-FFF2-40B4-BE49-F238E27FC236}">
                <a16:creationId xmlns:a16="http://schemas.microsoft.com/office/drawing/2014/main" id="{AB419374-7E63-40D2-ABFD-12B67F8C126E}"/>
              </a:ext>
            </a:extLst>
          </p:cNvPr>
          <p:cNvSpPr/>
          <p:nvPr/>
        </p:nvSpPr>
        <p:spPr>
          <a:xfrm rot="5400000">
            <a:off x="4665018" y="3230496"/>
            <a:ext cx="865885" cy="477617"/>
          </a:xfrm>
          <a:prstGeom prst="bentUpArrow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9" name="Pil: böjd uppåt 18">
            <a:extLst>
              <a:ext uri="{FF2B5EF4-FFF2-40B4-BE49-F238E27FC236}">
                <a16:creationId xmlns:a16="http://schemas.microsoft.com/office/drawing/2014/main" id="{34DA32C3-9D59-4937-8E04-8811BA6239B6}"/>
              </a:ext>
            </a:extLst>
          </p:cNvPr>
          <p:cNvSpPr/>
          <p:nvPr/>
        </p:nvSpPr>
        <p:spPr>
          <a:xfrm rot="5400000">
            <a:off x="4642409" y="5690545"/>
            <a:ext cx="865885" cy="477617"/>
          </a:xfrm>
          <a:prstGeom prst="bentUpArrow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1996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14FE1895-7B7B-41CD-90C6-70083D0E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C558F79-56B7-4759-849E-AFC8F00E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18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B0EB20F-F367-4D6B-9BBC-544DB4E8A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5927013" cy="835037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E627CB4D-282D-4CFB-84C6-805344DC1601}"/>
              </a:ext>
            </a:extLst>
          </p:cNvPr>
          <p:cNvSpPr/>
          <p:nvPr/>
        </p:nvSpPr>
        <p:spPr>
          <a:xfrm>
            <a:off x="250476" y="2108237"/>
            <a:ext cx="420128" cy="42012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sv-SE" sz="1400" dirty="0"/>
              <a:t>11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FA78C77C-885F-4E12-A582-D72DC4FB6880}"/>
              </a:ext>
            </a:extLst>
          </p:cNvPr>
          <p:cNvSpPr txBox="1">
            <a:spLocks/>
          </p:cNvSpPr>
          <p:nvPr/>
        </p:nvSpPr>
        <p:spPr>
          <a:xfrm>
            <a:off x="460540" y="1182579"/>
            <a:ext cx="9170279" cy="7369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rgbClr val="484848"/>
                </a:solidFill>
                <a:latin typeface="Akko Rounded Pro Medium" panose="020B0603060303060303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Åtgärdshantering</a:t>
            </a: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26AE52B-EA94-47ED-8643-EB1C79472D18}"/>
              </a:ext>
            </a:extLst>
          </p:cNvPr>
          <p:cNvSpPr txBox="1"/>
          <p:nvPr/>
        </p:nvSpPr>
        <p:spPr>
          <a:xfrm>
            <a:off x="680430" y="2197506"/>
            <a:ext cx="5468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Vilka åtgärder behöver vidtas för att tillämpa nytt arbetssätt?</a:t>
            </a:r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E4E526CE-DAFE-45C7-B95A-45779B505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04199"/>
              </p:ext>
            </p:extLst>
          </p:nvPr>
        </p:nvGraphicFramePr>
        <p:xfrm>
          <a:off x="460540" y="3021432"/>
          <a:ext cx="81280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596108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257071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3253839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91835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Åtgärd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Varför behöver åtgärden vidtas?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Hur vidtas åtgärden?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Vem vidtar åtgärden?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493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[Fyll i här]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347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226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02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491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144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247148"/>
                  </a:ext>
                </a:extLst>
              </a:tr>
            </a:tbl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id="{2B84558E-92FB-4B49-887D-FF4587759C35}"/>
              </a:ext>
            </a:extLst>
          </p:cNvPr>
          <p:cNvSpPr/>
          <p:nvPr/>
        </p:nvSpPr>
        <p:spPr>
          <a:xfrm>
            <a:off x="8967952" y="2268429"/>
            <a:ext cx="2647950" cy="30813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r>
              <a:rPr lang="sv-SE" sz="1200" b="1" dirty="0">
                <a:solidFill>
                  <a:schemeClr val="tx1"/>
                </a:solidFill>
              </a:rPr>
              <a:t>Instruktioner: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Kartlägg vilka övriga åtgärder som behöver vidtas för att tillämpa det nya arbetssättet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Exempelvis: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Förändra system,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Förändra struktur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Förändra/fatta beslut,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Förändra styr- och stöddokument</a:t>
            </a:r>
          </a:p>
        </p:txBody>
      </p:sp>
    </p:spTree>
    <p:extLst>
      <p:ext uri="{BB962C8B-B14F-4D97-AF65-F5344CB8AC3E}">
        <p14:creationId xmlns:p14="http://schemas.microsoft.com/office/powerpoint/2010/main" val="1276934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14FE1895-7B7B-41CD-90C6-70083D0E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C558F79-56B7-4759-849E-AFC8F00E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19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B0EB20F-F367-4D6B-9BBC-544DB4E8A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5927013" cy="835037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D6923B59-4427-437B-8609-66267CD8293B}"/>
              </a:ext>
            </a:extLst>
          </p:cNvPr>
          <p:cNvSpPr txBox="1">
            <a:spLocks/>
          </p:cNvSpPr>
          <p:nvPr/>
        </p:nvSpPr>
        <p:spPr>
          <a:xfrm>
            <a:off x="263772" y="827537"/>
            <a:ext cx="9170279" cy="7369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rgbClr val="484848"/>
                </a:solidFill>
                <a:latin typeface="Akko Rounded Pro Medium" panose="020B0603060303060303" pitchFamily="34" charset="0"/>
                <a:ea typeface="+mj-ea"/>
                <a:cs typeface="+mj-cs"/>
              </a:defRPr>
            </a:lvl1pPr>
          </a:lstStyle>
          <a:p>
            <a:r>
              <a:rPr lang="sv-SE" dirty="0"/>
              <a:t>Planering och kommunikation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2F0E3C1-DD3B-48E1-9A1A-7DAB2D00B313}"/>
              </a:ext>
            </a:extLst>
          </p:cNvPr>
          <p:cNvSpPr/>
          <p:nvPr/>
        </p:nvSpPr>
        <p:spPr>
          <a:xfrm>
            <a:off x="9136117" y="2308132"/>
            <a:ext cx="2647950" cy="1661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r>
              <a:rPr lang="sv-SE" sz="1200" b="1" dirty="0">
                <a:solidFill>
                  <a:schemeClr val="tx1"/>
                </a:solidFill>
              </a:rPr>
              <a:t>Instruktioner: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Punkt 12-14, kartlägg och beskriv.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Punkt 15: Diskutera och för in aktiviteter i en kommunikationsplan.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9DF92AD-FCE9-4B69-AD25-89CD10F6CAD9}"/>
              </a:ext>
            </a:extLst>
          </p:cNvPr>
          <p:cNvSpPr txBox="1"/>
          <p:nvPr/>
        </p:nvSpPr>
        <p:spPr>
          <a:xfrm>
            <a:off x="627877" y="1686216"/>
            <a:ext cx="257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Vilka pågående/kommande initiativ påverkas?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7B66B786-0793-4744-8DA9-6D0E1764A8EE}"/>
              </a:ext>
            </a:extLst>
          </p:cNvPr>
          <p:cNvSpPr/>
          <p:nvPr/>
        </p:nvSpPr>
        <p:spPr>
          <a:xfrm>
            <a:off x="208515" y="1577090"/>
            <a:ext cx="420128" cy="42012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sv-SE" sz="1400" dirty="0"/>
              <a:t>12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725C140-6F53-45D7-BB2E-3FD83AFA01AA}"/>
              </a:ext>
            </a:extLst>
          </p:cNvPr>
          <p:cNvSpPr/>
          <p:nvPr/>
        </p:nvSpPr>
        <p:spPr>
          <a:xfrm>
            <a:off x="3200400" y="1490663"/>
            <a:ext cx="4933507" cy="98672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44000" tIns="144000" rIns="108000" bIns="72000" rtlCol="0" anchor="t"/>
          <a:lstStyle/>
          <a:p>
            <a:pPr defTabSz="914400"/>
            <a:r>
              <a:rPr lang="sv-SE" sz="1200" kern="0" dirty="0">
                <a:cs typeface="Arial" panose="020B0604020202020204" pitchFamily="34" charset="0"/>
              </a:rPr>
              <a:t>[Fyll i här]</a:t>
            </a:r>
            <a:endParaRPr lang="sv-SE" sz="12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43AE534-E6BE-4B36-9DDC-8156B27F9634}"/>
              </a:ext>
            </a:extLst>
          </p:cNvPr>
          <p:cNvSpPr txBox="1"/>
          <p:nvPr/>
        </p:nvSpPr>
        <p:spPr>
          <a:xfrm>
            <a:off x="627877" y="2840987"/>
            <a:ext cx="257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Vid vilken tidpunkt bör nytt arbetssätt starta?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9A9DE8D7-59CF-46A1-A0C8-BD393F62D3DD}"/>
              </a:ext>
            </a:extLst>
          </p:cNvPr>
          <p:cNvSpPr/>
          <p:nvPr/>
        </p:nvSpPr>
        <p:spPr>
          <a:xfrm>
            <a:off x="208515" y="2731861"/>
            <a:ext cx="420128" cy="42012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sv-SE" sz="1400" dirty="0"/>
              <a:t>13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C3B10E3A-2314-48AC-87BD-F6BE7260B74D}"/>
              </a:ext>
            </a:extLst>
          </p:cNvPr>
          <p:cNvSpPr/>
          <p:nvPr/>
        </p:nvSpPr>
        <p:spPr>
          <a:xfrm>
            <a:off x="3200400" y="2645434"/>
            <a:ext cx="4933507" cy="98672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44000" tIns="144000" rIns="108000" bIns="72000" rtlCol="0" anchor="t"/>
          <a:lstStyle/>
          <a:p>
            <a:pPr defTabSz="914400"/>
            <a:r>
              <a:rPr lang="sv-SE" sz="1200" kern="0" dirty="0">
                <a:cs typeface="Arial" panose="020B0604020202020204" pitchFamily="34" charset="0"/>
              </a:rPr>
              <a:t>[Fyll i här]</a:t>
            </a:r>
            <a:endParaRPr lang="sv-SE" sz="12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8637B390-7DF1-436C-A242-5FE08F844948}"/>
              </a:ext>
            </a:extLst>
          </p:cNvPr>
          <p:cNvSpPr txBox="1"/>
          <p:nvPr/>
        </p:nvSpPr>
        <p:spPr>
          <a:xfrm>
            <a:off x="627877" y="4023263"/>
            <a:ext cx="257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Vad kan vi göra redan nu för att närma oss nytt arbetssätt?	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7C89CB24-D435-40F0-84F7-F6AC64E2C9FF}"/>
              </a:ext>
            </a:extLst>
          </p:cNvPr>
          <p:cNvSpPr/>
          <p:nvPr/>
        </p:nvSpPr>
        <p:spPr>
          <a:xfrm>
            <a:off x="208515" y="3914137"/>
            <a:ext cx="420128" cy="42012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sv-SE" sz="1400" dirty="0"/>
              <a:t>14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DDDF657-AA0E-45CB-A2C0-58F221CD7691}"/>
              </a:ext>
            </a:extLst>
          </p:cNvPr>
          <p:cNvSpPr/>
          <p:nvPr/>
        </p:nvSpPr>
        <p:spPr>
          <a:xfrm>
            <a:off x="3200400" y="3827710"/>
            <a:ext cx="4933507" cy="98672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44000" tIns="144000" rIns="108000" bIns="72000" rtlCol="0" anchor="t"/>
          <a:lstStyle/>
          <a:p>
            <a:pPr defTabSz="914400"/>
            <a:r>
              <a:rPr lang="sv-SE" sz="1200" kern="0" dirty="0">
                <a:cs typeface="Arial" panose="020B0604020202020204" pitchFamily="34" charset="0"/>
              </a:rPr>
              <a:t>[Fyll i här]</a:t>
            </a:r>
            <a:endParaRPr lang="sv-SE" sz="12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5815DFA7-719F-4349-943F-65CCA6201DCF}"/>
              </a:ext>
            </a:extLst>
          </p:cNvPr>
          <p:cNvSpPr txBox="1"/>
          <p:nvPr/>
        </p:nvSpPr>
        <p:spPr>
          <a:xfrm>
            <a:off x="627877" y="5499331"/>
            <a:ext cx="257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Hur ska kommunikationen ske under förflyttningen?	</a:t>
            </a: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4217DBF1-7359-48D3-8BAD-D92016B03BDC}"/>
              </a:ext>
            </a:extLst>
          </p:cNvPr>
          <p:cNvSpPr/>
          <p:nvPr/>
        </p:nvSpPr>
        <p:spPr>
          <a:xfrm>
            <a:off x="208515" y="5390205"/>
            <a:ext cx="420128" cy="42012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sv-SE" sz="1400" dirty="0"/>
              <a:t>15</a:t>
            </a:r>
          </a:p>
        </p:txBody>
      </p:sp>
      <p:sp>
        <p:nvSpPr>
          <p:cNvPr id="19" name="Pentagon 12">
            <a:extLst>
              <a:ext uri="{FF2B5EF4-FFF2-40B4-BE49-F238E27FC236}">
                <a16:creationId xmlns:a16="http://schemas.microsoft.com/office/drawing/2014/main" id="{39CE46D0-CF0A-48F0-B3E5-335DF5D1AC0C}"/>
              </a:ext>
            </a:extLst>
          </p:cNvPr>
          <p:cNvSpPr>
            <a:spLocks/>
          </p:cNvSpPr>
          <p:nvPr/>
        </p:nvSpPr>
        <p:spPr>
          <a:xfrm>
            <a:off x="3503181" y="5195011"/>
            <a:ext cx="1277476" cy="535084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Vad?</a:t>
            </a:r>
          </a:p>
        </p:txBody>
      </p:sp>
      <p:sp>
        <p:nvSpPr>
          <p:cNvPr id="20" name="Pentagon 12">
            <a:extLst>
              <a:ext uri="{FF2B5EF4-FFF2-40B4-BE49-F238E27FC236}">
                <a16:creationId xmlns:a16="http://schemas.microsoft.com/office/drawing/2014/main" id="{75574B3B-248C-4ABA-9067-554624AFE42F}"/>
              </a:ext>
            </a:extLst>
          </p:cNvPr>
          <p:cNvSpPr>
            <a:spLocks/>
          </p:cNvSpPr>
          <p:nvPr/>
        </p:nvSpPr>
        <p:spPr>
          <a:xfrm>
            <a:off x="4923412" y="5195011"/>
            <a:ext cx="1277476" cy="535084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Målgrupp?</a:t>
            </a:r>
          </a:p>
        </p:txBody>
      </p:sp>
      <p:sp>
        <p:nvSpPr>
          <p:cNvPr id="21" name="Pentagon 12">
            <a:extLst>
              <a:ext uri="{FF2B5EF4-FFF2-40B4-BE49-F238E27FC236}">
                <a16:creationId xmlns:a16="http://schemas.microsoft.com/office/drawing/2014/main" id="{3FFEED3D-E7D5-4D42-8D8D-37020DCCBE62}"/>
              </a:ext>
            </a:extLst>
          </p:cNvPr>
          <p:cNvSpPr>
            <a:spLocks/>
          </p:cNvSpPr>
          <p:nvPr/>
        </p:nvSpPr>
        <p:spPr>
          <a:xfrm>
            <a:off x="6343643" y="5195011"/>
            <a:ext cx="1277476" cy="535084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Hur?</a:t>
            </a:r>
          </a:p>
        </p:txBody>
      </p:sp>
      <p:sp>
        <p:nvSpPr>
          <p:cNvPr id="22" name="Pentagon 12">
            <a:extLst>
              <a:ext uri="{FF2B5EF4-FFF2-40B4-BE49-F238E27FC236}">
                <a16:creationId xmlns:a16="http://schemas.microsoft.com/office/drawing/2014/main" id="{AFAC4304-01BC-49C8-AB12-A747DC72488D}"/>
              </a:ext>
            </a:extLst>
          </p:cNvPr>
          <p:cNvSpPr>
            <a:spLocks/>
          </p:cNvSpPr>
          <p:nvPr/>
        </p:nvSpPr>
        <p:spPr>
          <a:xfrm>
            <a:off x="4221699" y="5843131"/>
            <a:ext cx="1277476" cy="535084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När?</a:t>
            </a:r>
          </a:p>
        </p:txBody>
      </p:sp>
      <p:sp>
        <p:nvSpPr>
          <p:cNvPr id="23" name="Pentagon 12">
            <a:extLst>
              <a:ext uri="{FF2B5EF4-FFF2-40B4-BE49-F238E27FC236}">
                <a16:creationId xmlns:a16="http://schemas.microsoft.com/office/drawing/2014/main" id="{72C45551-8362-4C3B-8679-0050D2F09BC6}"/>
              </a:ext>
            </a:extLst>
          </p:cNvPr>
          <p:cNvSpPr>
            <a:spLocks/>
          </p:cNvSpPr>
          <p:nvPr/>
        </p:nvSpPr>
        <p:spPr>
          <a:xfrm>
            <a:off x="5641930" y="5843131"/>
            <a:ext cx="1277476" cy="535084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Från vem?</a:t>
            </a:r>
          </a:p>
        </p:txBody>
      </p:sp>
    </p:spTree>
    <p:extLst>
      <p:ext uri="{BB962C8B-B14F-4D97-AF65-F5344CB8AC3E}">
        <p14:creationId xmlns:p14="http://schemas.microsoft.com/office/powerpoint/2010/main" val="341323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06B5111-2CFC-4AD0-AB14-8FC0A4867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7BBECBD-7FA6-4DB2-82B7-E8D39CFE1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Detta material är framtaget av Ekan Management för </a:t>
            </a:r>
            <a:r>
              <a:rPr lang="sv-SE" dirty="0" err="1"/>
              <a:t>Vi-projektet</a:t>
            </a:r>
            <a:r>
              <a:rPr lang="sv-SE" dirty="0"/>
              <a:t> i mars 2022</a:t>
            </a:r>
          </a:p>
          <a:p>
            <a:r>
              <a:rPr lang="sv-SE" dirty="0"/>
              <a:t>Det är fritt att använda men vi är tacksamma om hänvisar till oss om du använder metoden i projekt utanför VI-projektet</a:t>
            </a:r>
          </a:p>
          <a:p>
            <a:endParaRPr lang="sv-SE" dirty="0"/>
          </a:p>
          <a:p>
            <a:pPr marL="93600" indent="0">
              <a:buNone/>
            </a:pPr>
            <a:r>
              <a:rPr lang="sv-SE" b="1" dirty="0"/>
              <a:t>Tänk på att:</a:t>
            </a:r>
          </a:p>
          <a:p>
            <a:r>
              <a:rPr lang="sv-SE" dirty="0"/>
              <a:t>För varje identifierad förändring behöver ni ta fram en handlingsplan. Skapa kopior i presentationen av bild X-X innan du börjar fylla i dem.</a:t>
            </a:r>
          </a:p>
          <a:p>
            <a:r>
              <a:rPr lang="sv-SE" dirty="0"/>
              <a:t>Var ärliga och uppriktiga i gruppen när ni gör handlingsplanen!</a:t>
            </a:r>
          </a:p>
          <a:p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DA31C504-06DF-4089-BA48-FFF15D5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Introduktion</a:t>
            </a:r>
          </a:p>
        </p:txBody>
      </p:sp>
    </p:spTree>
    <p:extLst>
      <p:ext uri="{BB962C8B-B14F-4D97-AF65-F5344CB8AC3E}">
        <p14:creationId xmlns:p14="http://schemas.microsoft.com/office/powerpoint/2010/main" val="2770630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85DDE05D-F8C5-4AD8-8F07-DB724306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B953A41-B6AB-43DF-9F07-C49CEA09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C35EDF9D-261F-42CF-B976-51AFD4A72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implementering</a:t>
            </a:r>
          </a:p>
        </p:txBody>
      </p:sp>
    </p:spTree>
    <p:extLst>
      <p:ext uri="{BB962C8B-B14F-4D97-AF65-F5344CB8AC3E}">
        <p14:creationId xmlns:p14="http://schemas.microsoft.com/office/powerpoint/2010/main" val="2596910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EB9AFF3-49E9-4924-93F1-7DD6E3D3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21</a:t>
            </a:fld>
            <a:endParaRPr lang="sv-SE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6AE7401C-52E9-4DE1-BDA4-893656B5F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89F6A8B-0D1D-445B-AE16-910A5BAB7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24" y="1837945"/>
            <a:ext cx="7830207" cy="4688979"/>
          </a:xfrm>
        </p:spPr>
        <p:txBody>
          <a:bodyPr>
            <a:normAutofit/>
          </a:bodyPr>
          <a:lstStyle/>
          <a:p>
            <a:r>
              <a:rPr lang="sv-SE" dirty="0"/>
              <a:t>Utifrån handlingsplanen sätter ni samman en införandeplan för varje förändring ni vill genomföra</a:t>
            </a:r>
          </a:p>
          <a:p>
            <a:r>
              <a:rPr lang="sv-SE" dirty="0"/>
              <a:t>Handlingsplanen bör innehålla</a:t>
            </a:r>
          </a:p>
          <a:p>
            <a:pPr lvl="1"/>
            <a:r>
              <a:rPr lang="sv-SE" dirty="0"/>
              <a:t>Tidsplan</a:t>
            </a:r>
          </a:p>
          <a:p>
            <a:pPr lvl="1"/>
            <a:r>
              <a:rPr lang="sv-SE" dirty="0"/>
              <a:t>Aktiviteter</a:t>
            </a:r>
          </a:p>
          <a:p>
            <a:pPr lvl="1"/>
            <a:r>
              <a:rPr lang="sv-SE" dirty="0"/>
              <a:t>Uppföljning</a:t>
            </a:r>
          </a:p>
          <a:p>
            <a:r>
              <a:rPr lang="sv-SE" dirty="0"/>
              <a:t>Var noga med att hålla samman allt i </a:t>
            </a:r>
            <a:r>
              <a:rPr lang="sv-SE" b="1" dirty="0"/>
              <a:t>ett projekt </a:t>
            </a:r>
            <a:r>
              <a:rPr lang="sv-SE" dirty="0"/>
              <a:t>med flera förändringar för att inte förlora helheten</a:t>
            </a:r>
          </a:p>
          <a:p>
            <a:r>
              <a:rPr lang="sv-SE" dirty="0"/>
              <a:t>Ha återkommande avstämningar med identifierade ägare för att få acceptans och stöd vid svåra frågor</a:t>
            </a:r>
          </a:p>
          <a:p>
            <a:r>
              <a:rPr lang="sv-SE" dirty="0"/>
              <a:t>Mät och återkoppla resultat av implementeringen till målgruppen</a:t>
            </a:r>
          </a:p>
          <a:p>
            <a:r>
              <a:rPr lang="sv-SE" dirty="0"/>
              <a:t>Sätt ett slutdatum för implementeringen</a:t>
            </a:r>
          </a:p>
          <a:p>
            <a:r>
              <a:rPr lang="sv-SE" dirty="0"/>
              <a:t>Följ upp mot identifierat nuläge samt förväntade effekter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433BAC4-D3E3-4096-A346-83D641D39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3" y="74504"/>
            <a:ext cx="6713975" cy="87236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960D02F7-29C3-4AB1-95EB-E9CFF1586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392" y="1564391"/>
            <a:ext cx="3300248" cy="257003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ADD50B5-0042-4069-A015-CFB1A1152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5519" y="3788772"/>
            <a:ext cx="3116481" cy="69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94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C0D57242-4AA3-43A7-9772-B8455681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85BFA0BE-2F2C-4833-A63A-E2C9BA0690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62E549C4-DFF8-407F-968E-6349AF327D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Johan </a:t>
            </a:r>
            <a:r>
              <a:rPr lang="sv-SE" dirty="0" err="1"/>
              <a:t>frisack</a:t>
            </a:r>
            <a:r>
              <a:rPr lang="sv-SE" dirty="0"/>
              <a:t>	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3D472EFE-5872-49CD-A613-E9ADFE9CAC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Johan.frisack@ekan.com	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4F96A9F3-3C13-48DB-BFC1-958112B66F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070-438 76 04</a:t>
            </a:r>
          </a:p>
        </p:txBody>
      </p:sp>
    </p:spTree>
    <p:extLst>
      <p:ext uri="{BB962C8B-B14F-4D97-AF65-F5344CB8AC3E}">
        <p14:creationId xmlns:p14="http://schemas.microsoft.com/office/powerpoint/2010/main" val="248727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6C68F75-AD1C-4EAB-93A8-6957DDFED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2A44366-0A25-4273-AA44-1F322A41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19" name="Rubrik 18">
            <a:extLst>
              <a:ext uri="{FF2B5EF4-FFF2-40B4-BE49-F238E27FC236}">
                <a16:creationId xmlns:a16="http://schemas.microsoft.com/office/drawing/2014/main" id="{F00C6F42-BE76-4C76-9681-6FC85952E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Arbetsprocess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97C951E-5903-43CC-BD85-C18EDC4C67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8410530"/>
              </p:ext>
            </p:extLst>
          </p:nvPr>
        </p:nvGraphicFramePr>
        <p:xfrm>
          <a:off x="958193" y="-505604"/>
          <a:ext cx="10275613" cy="7869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666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DB20A20-A399-45BA-81FE-9DE9D63D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75C239B-6CA0-4CDB-A981-1F3F7B2C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51FE4613-6619-497E-A88E-141412E6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50" y="3113532"/>
            <a:ext cx="9930384" cy="630936"/>
          </a:xfrm>
        </p:spPr>
        <p:txBody>
          <a:bodyPr>
            <a:normAutofit fontScale="90000"/>
          </a:bodyPr>
          <a:lstStyle/>
          <a:p>
            <a:r>
              <a:rPr lang="sv-SE" dirty="0"/>
              <a:t>Vad har givit effekt och </a:t>
            </a:r>
            <a:br>
              <a:rPr lang="sv-SE" dirty="0"/>
            </a:br>
            <a:r>
              <a:rPr lang="sv-SE" dirty="0"/>
              <a:t>vad skall vi fortsätta med?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73C8728-B6BA-4C0E-A934-0AA01B2D85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09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2A44366-0A25-4273-AA44-1F322A41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6C68F75-AD1C-4EAB-93A8-6957DDFED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5</a:t>
            </a:fld>
            <a:endParaRPr lang="sv-SE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97C951E-5903-43CC-BD85-C18EDC4C6790}"/>
              </a:ext>
            </a:extLst>
          </p:cNvPr>
          <p:cNvGraphicFramePr/>
          <p:nvPr/>
        </p:nvGraphicFramePr>
        <p:xfrm>
          <a:off x="958193" y="-505604"/>
          <a:ext cx="10275613" cy="7869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Bildobjekt 12">
            <a:extLst>
              <a:ext uri="{FF2B5EF4-FFF2-40B4-BE49-F238E27FC236}">
                <a16:creationId xmlns:a16="http://schemas.microsoft.com/office/drawing/2014/main" id="{C9B87492-F6A0-4691-962F-778CA4FCF9A4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5215914" y="3931832"/>
            <a:ext cx="6080955" cy="1291809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15598FA6-9169-4E82-A9C2-FEDC9544F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5913" y="1634359"/>
            <a:ext cx="6080955" cy="1291809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C89FA584-74E2-4596-B16A-EA4BC214EC43}"/>
              </a:ext>
            </a:extLst>
          </p:cNvPr>
          <p:cNvSpPr/>
          <p:nvPr/>
        </p:nvSpPr>
        <p:spPr>
          <a:xfrm>
            <a:off x="895130" y="2772190"/>
            <a:ext cx="3880070" cy="12918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828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9F19D2AD-D3F0-48AE-B6E8-77A794CC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6CC9F17-A969-4654-96F6-4670F6F5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6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87973D2-2018-44C4-A005-5FEB8FBB3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9" y="125164"/>
            <a:ext cx="6546259" cy="81340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3E1FF75-976C-4542-84AE-9E3655B35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73" y="2130641"/>
            <a:ext cx="6546259" cy="382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 11" descr="Filter med hel fyllning">
            <a:extLst>
              <a:ext uri="{FF2B5EF4-FFF2-40B4-BE49-F238E27FC236}">
                <a16:creationId xmlns:a16="http://schemas.microsoft.com/office/drawing/2014/main" id="{31319291-9292-4C5C-97E7-35A1D0111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7147" y="2773217"/>
            <a:ext cx="2644938" cy="2644938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85572100-179D-4A1F-B20B-1E4FC2C92872}"/>
              </a:ext>
            </a:extLst>
          </p:cNvPr>
          <p:cNvSpPr txBox="1"/>
          <p:nvPr/>
        </p:nvSpPr>
        <p:spPr>
          <a:xfrm>
            <a:off x="6972300" y="539450"/>
            <a:ext cx="4989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Vilka förändringar har ni gjort i ert arbetssätt där ni kan se tydliga positiva konsekvenser?</a:t>
            </a: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F5A9EAC2-492A-45B6-83D5-B45D13901BB2}"/>
              </a:ext>
            </a:extLst>
          </p:cNvPr>
          <p:cNvSpPr/>
          <p:nvPr/>
        </p:nvSpPr>
        <p:spPr>
          <a:xfrm>
            <a:off x="9105900" y="3019450"/>
            <a:ext cx="2282935" cy="638788"/>
          </a:xfrm>
          <a:prstGeom prst="roundRect">
            <a:avLst/>
          </a:prstGeom>
          <a:solidFill>
            <a:schemeClr val="bg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ysClr val="windowText" lastClr="000000"/>
                </a:solidFill>
              </a:rPr>
              <a:t>Genomför möten i ögonhöjd</a:t>
            </a: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C12D00FE-329A-452B-9B0F-DBC0375EE2E9}"/>
              </a:ext>
            </a:extLst>
          </p:cNvPr>
          <p:cNvSpPr/>
          <p:nvPr/>
        </p:nvSpPr>
        <p:spPr>
          <a:xfrm>
            <a:off x="9105900" y="3743511"/>
            <a:ext cx="2282935" cy="6009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ysClr val="windowText" lastClr="000000"/>
                </a:solidFill>
              </a:rPr>
              <a:t>Förändrat genomförande av möte</a:t>
            </a: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D52C05BA-F7E9-4C8F-8555-AE6CD65863E1}"/>
              </a:ext>
            </a:extLst>
          </p:cNvPr>
          <p:cNvSpPr/>
          <p:nvPr/>
        </p:nvSpPr>
        <p:spPr>
          <a:xfrm>
            <a:off x="9105900" y="4467572"/>
            <a:ext cx="2282935" cy="585561"/>
          </a:xfrm>
          <a:prstGeom prst="roundRect">
            <a:avLst/>
          </a:prstGeom>
          <a:solidFill>
            <a:schemeClr val="bg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ysClr val="windowText" lastClr="000000"/>
                </a:solidFill>
              </a:rPr>
              <a:t>Ny mall för dokumentation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22E44FF4-F2D6-49D5-847A-90426474C5F7}"/>
              </a:ext>
            </a:extLst>
          </p:cNvPr>
          <p:cNvSpPr txBox="1"/>
          <p:nvPr/>
        </p:nvSpPr>
        <p:spPr>
          <a:xfrm>
            <a:off x="8974192" y="2638260"/>
            <a:ext cx="2546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i="1" dirty="0"/>
              <a:t>För hög abstraktionsnivå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EFC25617-C4B3-4F7F-A4B0-B2A172DAD14E}"/>
              </a:ext>
            </a:extLst>
          </p:cNvPr>
          <p:cNvSpPr txBox="1"/>
          <p:nvPr/>
        </p:nvSpPr>
        <p:spPr>
          <a:xfrm>
            <a:off x="9248883" y="5119200"/>
            <a:ext cx="1996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i="1" dirty="0"/>
              <a:t>För konkret</a:t>
            </a:r>
          </a:p>
        </p:txBody>
      </p:sp>
    </p:spTree>
    <p:extLst>
      <p:ext uri="{BB962C8B-B14F-4D97-AF65-F5344CB8AC3E}">
        <p14:creationId xmlns:p14="http://schemas.microsoft.com/office/powerpoint/2010/main" val="155351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492D9EB-D06C-4124-ABBA-838221C19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BBBBB6BC-7B5B-4D15-8845-0B2B51A1D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9E8F645C-4F35-487A-A19D-5930ACD7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Sammanställning och bedömning av förändringar</a:t>
            </a:r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29F39254-5B99-4F2C-BD0A-66E001F93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221345"/>
              </p:ext>
            </p:extLst>
          </p:nvPr>
        </p:nvGraphicFramePr>
        <p:xfrm>
          <a:off x="0" y="1943100"/>
          <a:ext cx="12192000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343">
                  <a:extLst>
                    <a:ext uri="{9D8B030D-6E8A-4147-A177-3AD203B41FA5}">
                      <a16:colId xmlns:a16="http://schemas.microsoft.com/office/drawing/2014/main" val="2534219307"/>
                    </a:ext>
                  </a:extLst>
                </a:gridCol>
                <a:gridCol w="1529963">
                  <a:extLst>
                    <a:ext uri="{9D8B030D-6E8A-4147-A177-3AD203B41FA5}">
                      <a16:colId xmlns:a16="http://schemas.microsoft.com/office/drawing/2014/main" val="1298503123"/>
                    </a:ext>
                  </a:extLst>
                </a:gridCol>
                <a:gridCol w="2366488">
                  <a:extLst>
                    <a:ext uri="{9D8B030D-6E8A-4147-A177-3AD203B41FA5}">
                      <a16:colId xmlns:a16="http://schemas.microsoft.com/office/drawing/2014/main" val="3537421540"/>
                    </a:ext>
                  </a:extLst>
                </a:gridCol>
                <a:gridCol w="2113329">
                  <a:extLst>
                    <a:ext uri="{9D8B030D-6E8A-4147-A177-3AD203B41FA5}">
                      <a16:colId xmlns:a16="http://schemas.microsoft.com/office/drawing/2014/main" val="112441469"/>
                    </a:ext>
                  </a:extLst>
                </a:gridCol>
                <a:gridCol w="2421523">
                  <a:extLst>
                    <a:ext uri="{9D8B030D-6E8A-4147-A177-3AD203B41FA5}">
                      <a16:colId xmlns:a16="http://schemas.microsoft.com/office/drawing/2014/main" val="1949992820"/>
                    </a:ext>
                  </a:extLst>
                </a:gridCol>
                <a:gridCol w="2157354">
                  <a:extLst>
                    <a:ext uri="{9D8B030D-6E8A-4147-A177-3AD203B41FA5}">
                      <a16:colId xmlns:a16="http://schemas.microsoft.com/office/drawing/2014/main" val="2079670234"/>
                    </a:ext>
                  </a:extLst>
                </a:gridCol>
              </a:tblGrid>
              <a:tr h="727363"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Identifierat 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Positiv förändring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Kan det verifieras med data?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Förväntade effekter vid implementering?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Påvisbara ekonomiska effekter vid implementering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Finns sponsor för implementering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846832"/>
                  </a:ext>
                </a:extLst>
              </a:tr>
              <a:tr h="2182091">
                <a:tc>
                  <a:txBody>
                    <a:bodyPr/>
                    <a:lstStyle/>
                    <a:p>
                      <a:r>
                        <a:rPr lang="sv-SE" sz="1200" i="1" dirty="0"/>
                        <a:t>Förändrat genomförande av möten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i="1" dirty="0"/>
                        <a:t>Fler kommer på bokade möten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i="1" dirty="0"/>
                        <a:t>Ja, antal inställda möten har minskat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i="1" dirty="0"/>
                        <a:t>Ökad andel genomförda möten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i="1" dirty="0"/>
                        <a:t>Effektivare tidsutnyttjande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i="1" dirty="0"/>
                        <a:t>Troligen kortare tid för UVAS i åtgärd då möten sker enligt plan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i="1" dirty="0"/>
                        <a:t>Bör bidra till minskat utanförskap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i="1" dirty="0"/>
                        <a:t>Bör bidra till effektivare handläggning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i="1" dirty="0"/>
                        <a:t>Ja, 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10788"/>
                  </a:ext>
                </a:extLst>
              </a:tr>
              <a:tr h="589973">
                <a:tc>
                  <a:txBody>
                    <a:bodyPr/>
                    <a:lstStyle/>
                    <a:p>
                      <a:r>
                        <a:rPr lang="sv-SE" sz="1200" i="1" dirty="0"/>
                        <a:t>XX 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i="1" dirty="0"/>
                        <a:t>XX </a:t>
                      </a:r>
                      <a:r>
                        <a:rPr lang="sv-SE" sz="1200" i="1" dirty="0" err="1"/>
                        <a:t>XX</a:t>
                      </a:r>
                      <a:endParaRPr lang="sv-SE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i="1" dirty="0"/>
                        <a:t>Nej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i="1" dirty="0"/>
                        <a:t>XX </a:t>
                      </a:r>
                      <a:r>
                        <a:rPr lang="sv-SE" sz="1200" i="1" dirty="0" err="1"/>
                        <a:t>XX</a:t>
                      </a:r>
                      <a:endParaRPr lang="sv-SE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v-SE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i="1" dirty="0"/>
                        <a:t>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610660"/>
                  </a:ext>
                </a:extLst>
              </a:tr>
              <a:tr h="589973">
                <a:tc>
                  <a:txBody>
                    <a:bodyPr/>
                    <a:lstStyle/>
                    <a:p>
                      <a:endParaRPr lang="sv-SE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v-SE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v-SE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v-SE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v-SE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v-SE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601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46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D8F00E4-A704-4683-AF9E-E5415C53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8</a:t>
            </a:fld>
            <a:endParaRPr lang="sv-SE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FC6FDBF9-5FEA-4110-A5C5-E00D0182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662BA91-DB18-4E5B-82E7-75885F7B4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08" y="3113532"/>
            <a:ext cx="9930384" cy="630936"/>
          </a:xfrm>
        </p:spPr>
        <p:txBody>
          <a:bodyPr>
            <a:normAutofit fontScale="90000"/>
          </a:bodyPr>
          <a:lstStyle/>
          <a:p>
            <a:r>
              <a:rPr lang="sv-SE" dirty="0"/>
              <a:t>Handlingsplan för </a:t>
            </a:r>
            <a:br>
              <a:rPr lang="sv-SE" dirty="0"/>
            </a:br>
            <a:r>
              <a:rPr lang="sv-SE" dirty="0"/>
              <a:t>implementering och förändring</a:t>
            </a:r>
          </a:p>
        </p:txBody>
      </p:sp>
    </p:spTree>
    <p:extLst>
      <p:ext uri="{BB962C8B-B14F-4D97-AF65-F5344CB8AC3E}">
        <p14:creationId xmlns:p14="http://schemas.microsoft.com/office/powerpoint/2010/main" val="125270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2B62F38-B1BC-42FA-AB0E-6E509900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9</a:t>
            </a:fld>
            <a:endParaRPr lang="sv-SE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839C90A6-E214-453C-B9D3-DE9B6117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Varaktig förändring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0552BA4-E627-4D80-8373-60BEC76B9B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sz="2400" dirty="0"/>
              <a:t>Handlingsplanen har totalt 15 steg </a:t>
            </a:r>
          </a:p>
          <a:p>
            <a:r>
              <a:rPr lang="sv-SE" sz="2400" dirty="0"/>
              <a:t>Den går igenom alla ”hårda” perspektiv som berör implementering/förändring som av forskning och erfarenhet behöver belysas under planering och genomförande.</a:t>
            </a:r>
          </a:p>
          <a:p>
            <a:r>
              <a:rPr lang="sv-SE" sz="2400" dirty="0"/>
              <a:t>De mjuka perspektiven – hur ni faktiskt kommunicerar kommer vi inte att beröra idag. </a:t>
            </a:r>
          </a:p>
          <a:p>
            <a:r>
              <a:rPr lang="sv-SE" sz="2400" dirty="0"/>
              <a:t>Alla organisationer har också olika kulturella förutsättningar som spelar in i arbetet</a:t>
            </a:r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10A42C3-E9DF-4361-B9E1-E8618EE4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Handlingsplan</a:t>
            </a:r>
          </a:p>
        </p:txBody>
      </p:sp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ABC4FC56-B96E-4386-B118-70DD534268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r:link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2606686"/>
      </p:ext>
    </p:extLst>
  </p:cSld>
  <p:clrMapOvr>
    <a:masterClrMapping/>
  </p:clrMapOvr>
</p:sld>
</file>

<file path=ppt/theme/theme1.xml><?xml version="1.0" encoding="utf-8"?>
<a:theme xmlns:a="http://schemas.openxmlformats.org/drawingml/2006/main" name="Ekan management">
  <a:themeElements>
    <a:clrScheme name="Ekan management">
      <a:dk1>
        <a:srgbClr val="2C2021"/>
      </a:dk1>
      <a:lt1>
        <a:srgbClr val="F6F6F6"/>
      </a:lt1>
      <a:dk2>
        <a:srgbClr val="484848"/>
      </a:dk2>
      <a:lt2>
        <a:srgbClr val="C8C8C8"/>
      </a:lt2>
      <a:accent1>
        <a:srgbClr val="B9D5D4"/>
      </a:accent1>
      <a:accent2>
        <a:srgbClr val="E1B8B6"/>
      </a:accent2>
      <a:accent3>
        <a:srgbClr val="6EB6DA"/>
      </a:accent3>
      <a:accent4>
        <a:srgbClr val="157570"/>
      </a:accent4>
      <a:accent5>
        <a:srgbClr val="9C1611"/>
      </a:accent5>
      <a:accent6>
        <a:srgbClr val="FA9529"/>
      </a:accent6>
      <a:hlink>
        <a:srgbClr val="0563C1"/>
      </a:hlink>
      <a:folHlink>
        <a:srgbClr val="954F72"/>
      </a:folHlink>
    </a:clrScheme>
    <a:fontScheme name="Ekan management">
      <a:majorFont>
        <a:latin typeface="Akko Rounded Std Medium"/>
        <a:ea typeface=""/>
        <a:cs typeface=""/>
      </a:majorFont>
      <a:minorFont>
        <a:latin typeface="Vialog LT Co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rgbClr val="FFFFF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96170AC-1BE3-4B52-884E-F5C2198A1256}" vid="{5ACCA963-AF15-48AA-86E6-D2E6265E8F4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VGR Dokument FHSK" ma:contentTypeID="0x01010006EBECDF67F89F4D8BC5FAF3B8FA559B1700B2A0EBB5B919264090AF064AED6F95CC" ma:contentTypeVersion="30" ma:contentTypeDescription="" ma:contentTypeScope="" ma:versionID="253592f5afb7f1805b6f42a2bce01eeb">
  <xsd:schema xmlns:xsd="http://www.w3.org/2001/XMLSchema" xmlns:xs="http://www.w3.org/2001/XMLSchema" xmlns:p="http://schemas.microsoft.com/office/2006/metadata/properties" xmlns:ns2="6b7cd384-e66e-41db-8738-5ddeeacefea1" xmlns:ns3="597d7713-8a3d-4bd2-ae30-edced55b2c1b" xmlns:ns6="4552c23f-a756-462f-8287-3ff35245ed68" xmlns:ns7="b1772e28-5c43-4979-91d1-0f68e7ff0f51" targetNamespace="http://schemas.microsoft.com/office/2006/metadata/properties" ma:root="true" ma:fieldsID="4cc324c726f8af6811c6769bf61749e6" ns2:_="" ns3:_="" ns6:_="" ns7:_="">
    <xsd:import namespace="6b7cd384-e66e-41db-8738-5ddeeacefea1"/>
    <xsd:import namespace="597d7713-8a3d-4bd2-ae30-edced55b2c1b"/>
    <xsd:import namespace="4552c23f-a756-462f-8287-3ff35245ed68"/>
    <xsd:import namespace="b1772e28-5c43-4979-91d1-0f68e7ff0f5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534ae9efef34a1ab5a1291502fec5e5" minOccurs="0"/>
                <xsd:element ref="ns2:TaxCatchAll" minOccurs="0"/>
                <xsd:element ref="ns2:TaxCatchAllLabel" minOccurs="0"/>
                <xsd:element ref="ns3:a7144f27c6ef407e8fb4465121afbe2b" minOccurs="0"/>
                <xsd:element ref="ns3:ec6953a5eee3424faece5c2353cf0721" minOccurs="0"/>
                <xsd:element ref="ns3:VGR_EgenAmnesindelning" minOccurs="0"/>
                <xsd:element ref="ns2:TaxKeywordTaxHTField" minOccurs="0"/>
                <xsd:element ref="ns3:VGR_DokBeskrivning" minOccurs="0"/>
                <xsd:element ref="ns3:VGR_TillgangligFran" minOccurs="0"/>
                <xsd:element ref="ns3:VGR_TillgangligTill" minOccurs="0"/>
                <xsd:element ref="ns3:VGR_AtkomstRatt" minOccurs="0"/>
                <xsd:element ref="ns3:VGR_Sekretess" minOccurs="0"/>
                <xsd:element ref="ns3:i1597c54c9084fe5ae9163fac681e86b" minOccurs="0"/>
                <xsd:element ref="ns3:VGR_PubliceratAv" minOccurs="0"/>
                <xsd:element ref="ns3:VGR_PubliceratDatum" minOccurs="0"/>
                <xsd:element ref="ns3:VGR_DokStatus" minOccurs="0"/>
                <xsd:element ref="ns3:VGR_DokStatusMessage" minOccurs="0"/>
                <xsd:element ref="ns3:VGR_DokItemId" minOccurs="0"/>
                <xsd:element ref="ns3:VGR_MellanarkivId" minOccurs="0"/>
                <xsd:element ref="ns3:VGR_MellanarkivUrl" minOccurs="0"/>
                <xsd:element ref="ns3:VGR_MellanarkivWebbUrl" minOccurs="0"/>
                <xsd:element ref="ns3:VGR_ArkivDatum" minOccurs="0"/>
                <xsd:element ref="ns3:VGR_Gallras" minOccurs="0"/>
                <xsd:element ref="ns6:db9dd4ef95cf4e8e99fa76be0443279b" minOccurs="0"/>
                <xsd:element ref="ns7:M_x00f6_testyp" minOccurs="0"/>
                <xsd:element ref="ns7:M_x00f6_tesdatum" minOccurs="0"/>
                <xsd:element ref="ns7:Kategori" minOccurs="0"/>
                <xsd:element ref="ns7:Projektfas" minOccurs="0"/>
                <xsd:element ref="ns7:ESF" minOccurs="0"/>
                <xsd:element ref="ns7:Avtal" minOccurs="0"/>
                <xsd:element ref="ns7:Administration" minOccurs="0"/>
                <xsd:element ref="ns7:Kommunikation" minOccurs="0"/>
                <xsd:element ref="ns7:Delprojekt" minOccurs="0"/>
                <xsd:element ref="ns7:Utv_x00e4_rdering" minOccurs="0"/>
                <xsd:element ref="ns7:MediaServiceMetadata" minOccurs="0"/>
                <xsd:element ref="ns7:MediaServiceFastMetadata" minOccurs="0"/>
                <xsd:element ref="ns7:MediaServiceDateTaken" minOccurs="0"/>
                <xsd:element ref="ns7:MediaServiceAutoTags" minOccurs="0"/>
                <xsd:element ref="ns7:MediaServiceGenerationTime" minOccurs="0"/>
                <xsd:element ref="ns7:MediaServiceEventHashCode" minOccurs="0"/>
                <xsd:element ref="ns7:MediaServiceOCR" minOccurs="0"/>
                <xsd:element ref="ns7:MediaServiceAutoKeyPoints" minOccurs="0"/>
                <xsd:element ref="ns7:MediaServiceKeyPoints" minOccurs="0"/>
                <xsd:element ref="ns6:SharedWithUsers" minOccurs="0"/>
                <xsd:element ref="ns6:SharedWithDetails" minOccurs="0"/>
                <xsd:element ref="ns7:Rapporter" minOccurs="0"/>
                <xsd:element ref="ns7:Parter" minOccurs="0"/>
                <xsd:element ref="ns7:Skasparas" minOccurs="0"/>
                <xsd:element ref="ns7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cd384-e66e-41db-8738-5ddeeacefea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dexed="true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CatchAll" ma:index="12" nillable="true" ma:displayName="Taxonomy Catch All Column" ma:hidden="true" ma:list="{7d204d3b-4491-4ede-87e6-426084b78a1d}" ma:internalName="TaxCatchAll" ma:showField="CatchAllData" ma:web="6b7cd384-e66e-41db-8738-5ddeeacefe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7d204d3b-4491-4ede-87e6-426084b78a1d}" ma:internalName="TaxCatchAllLabel" ma:readOnly="true" ma:showField="CatchAllDataLabel" ma:web="6b7cd384-e66e-41db-8738-5ddeeacefe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0" nillable="true" ma:taxonomy="true" ma:internalName="TaxKeywordTaxHTField" ma:taxonomyFieldName="TaxKeyword" ma:displayName="Företagsnyckelord" ma:fieldId="{23f27201-bee3-471e-b2e7-b64fd8b7ca38}" ma:taxonomyMulti="true" ma:sspId="5c300478-92f1-4a1e-b2db-7f8c75821d3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d7713-8a3d-4bd2-ae30-edced55b2c1b" elementFormDefault="qualified">
    <xsd:import namespace="http://schemas.microsoft.com/office/2006/documentManagement/types"/>
    <xsd:import namespace="http://schemas.microsoft.com/office/infopath/2007/PartnerControls"/>
    <xsd:element name="m534ae9efef34a1ab5a1291502fec5e5" ma:index="11" nillable="true" ma:taxonomy="true" ma:internalName="m534ae9efef34a1ab5a1291502fec5e5" ma:taxonomyFieldName="VGR_SkapatEnhet" ma:displayName="Upprättad av enhet" ma:default="" ma:fieldId="{6534ae9e-fef3-4a1a-b5a1-291502fec5e5}" ma:sspId="5c300478-92f1-4a1e-b2db-7f8c75821d37" ma:termSetId="9cea25d0-9008-4d39-abcf-763a6009e6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7144f27c6ef407e8fb4465121afbe2b" ma:index="15" nillable="true" ma:taxonomy="true" ma:internalName="a7144f27c6ef407e8fb4465121afbe2b" ma:taxonomyFieldName="VGR_UpprattadForEnheter" ma:displayName="Upprättad för enhet" ma:default="" ma:fieldId="{a7144f27-c6ef-407e-8fb4-465121afbe2b}" ma:taxonomyMulti="true" ma:sspId="5c300478-92f1-4a1e-b2db-7f8c75821d37" ma:termSetId="9cea25d0-9008-4d39-abcf-763a6009e6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6953a5eee3424faece5c2353cf0721" ma:index="17" nillable="true" ma:taxonomy="true" ma:internalName="ec6953a5eee3424faece5c2353cf0721" ma:taxonomyFieldName="VGR_AmnesIndelning" ma:displayName="Regional ämnesindelning" ma:default="" ma:fieldId="{ec6953a5-eee3-424f-aece-5c2353cf0721}" ma:taxonomyMulti="true" ma:sspId="5c300478-92f1-4a1e-b2db-7f8c75821d37" ma:termSetId="66c52c7a-5036-4d83-ab03-8b3f33605b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GR_EgenAmnesindelning" ma:index="19" nillable="true" ma:displayName="Egen ämnesindelning" ma:description="Används för att samla upprättade handlingar utifrån egna ämnesindelningar. Flera ämnen separeras med kommatecken. Används vid publicering på webben." ma:hidden="true" ma:internalName="VGR_EgenAmnesindelning">
      <xsd:simpleType>
        <xsd:restriction base="dms:Text">
          <xsd:maxLength value="255"/>
        </xsd:restriction>
      </xsd:simpleType>
    </xsd:element>
    <xsd:element name="VGR_DokBeskrivning" ma:index="22" nillable="true" ma:displayName="Dokumentbeskrivning" ma:description="Kort beskrivning av innehållet i handlingen." ma:internalName="VGR_DokBeskrivning">
      <xsd:simpleType>
        <xsd:restriction base="dms:Note">
          <xsd:maxLength value="255"/>
        </xsd:restriction>
      </xsd:simpleType>
    </xsd:element>
    <xsd:element name="VGR_TillgangligFran" ma:index="23" nillable="true" ma:displayName="Tillgänglig från" ma:description="Tidpunkt när den upprättade handlingen blir publik och därmed nås från söktjänster och eventuella websidor." ma:format="DateTime" ma:hidden="true" ma:internalName="VGR_TillgangligFran" ma:readOnly="true">
      <xsd:simpleType>
        <xsd:restriction base="dms:DateTime"/>
      </xsd:simpleType>
    </xsd:element>
    <xsd:element name="VGR_TillgangligTill" ma:index="24" nillable="true" ma:displayName="Tillgänglig till" ma:description="Tidpunkt när den upprättade handlingen inte längre är publik och inte längre nås från söktjänster och eventuella websidor." ma:format="DateTime" ma:hidden="true" ma:internalName="VGR_TillgangligTill" ma:readOnly="true">
      <xsd:simpleType>
        <xsd:restriction base="dms:DateTime"/>
      </xsd:simpleType>
    </xsd:element>
    <xsd:element name="VGR_AtkomstRatt" ma:index="25" nillable="true" ma:displayName="Åtkomsträtt (värde)" ma:default="0" ma:description="Vilken spridning den upprättade handlingen ska ha. Vilka som ska kunna komma åt handlingen från mellanarkivet, söktjänster och eventuella websidor." ma:format="Dropdown" ma:hidden="true" ma:internalName="VGR_AtkomstRatt" ma:readOnly="true">
      <xsd:simpleType>
        <xsd:restriction base="dms:Choice">
          <xsd:enumeration value="0"/>
          <xsd:enumeration value="1"/>
          <xsd:enumeration value="2"/>
          <xsd:enumeration value="3"/>
          <xsd:enumeration value="4"/>
        </xsd:restriction>
      </xsd:simpleType>
    </xsd:element>
    <xsd:element name="VGR_Sekretess" ma:index="26" nillable="true" ma:displayName="Skyddskod" ma:default="Allmän handling - Offentlig" ma:description="Skyddsbehov av informationen i den upprättade handlingen. Vid sekretess eller känsliga personuppgifter ska detta anges." ma:format="Dropdown" ma:hidden="true" ma:internalName="VGR_Sekretess" ma:readOnly="true">
      <xsd:simpleType>
        <xsd:restriction base="dms:Choice">
          <xsd:enumeration value="Allmän handling - Offentlig"/>
          <xsd:enumeration value="Sekretess - Allmän handling - skyddad enligt sekretess"/>
          <xsd:enumeration value="GDPR - Allmän handling - skyddad enligt GDPR"/>
        </xsd:restriction>
      </xsd:simpleType>
    </xsd:element>
    <xsd:element name="i1597c54c9084fe5ae9163fac681e86b" ma:index="27" nillable="true" ma:taxonomy="true" ma:internalName="i1597c54c9084fe5ae9163fac681e86b" ma:taxonomyFieldName="VGR_Lagparagraf" ma:displayName="Lagparagraf" ma:default="" ma:fieldId="{21597c54-c908-4fe5-ae91-63fac681e86b}" ma:sspId="5c300478-92f1-4a1e-b2db-7f8c75821d37" ma:termSetId="ddb163ed-d655-4cf1-bb2c-a91ec57f9c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GR_PubliceratAv" ma:index="29" nillable="true" ma:displayName="Upprättad av" ma:description="Inloggad person som upprättat dokumentet" ma:hidden="true" ma:list="UserInfo" ma:SharePointGroup="0" ma:internalName="VGR_PubliceratAv" ma:readOnly="tru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GR_PubliceratDatum" ma:index="30" nillable="true" ma:displayName="Upprättad datum" ma:description="Tidpunkt när dokumentet upprättades och levererades som allmän handling till mellanarkivet" ma:format="DateTime" ma:hidden="true" ma:internalName="VGR_PubliceratDatum" ma:readOnly="true">
      <xsd:simpleType>
        <xsd:restriction base="dms:DateTime"/>
      </xsd:simpleType>
    </xsd:element>
    <xsd:element name="VGR_DokStatus" ma:index="31" nillable="true" ma:displayName="Mellanarkivstatus" ma:default="Arbetsmaterial" ma:description="Statusmärkning för dokument som beskriver var i processen dokumentet finns." ma:format="Dropdown" ma:hidden="true" ma:internalName="VGR_DokStatus" ma:readOnly="true">
      <xsd:simpleType>
        <xsd:restriction base="dms:Choice">
          <xsd:enumeration value="Arbetsmaterial"/>
          <xsd:enumeration value="Väntar på allmän handling"/>
          <xsd:enumeration value="Allmän handling"/>
          <xsd:enumeration value="Fel vid allmän handling"/>
        </xsd:restriction>
      </xsd:simpleType>
    </xsd:element>
    <xsd:element name="VGR_DokStatusMessage" ma:index="34" nillable="true" ma:displayName="Dokumentlogg" ma:hidden="true" ma:internalName="VGR_DokStatusMessage" ma:readOnly="true">
      <xsd:simpleType>
        <xsd:restriction base="dms:Note">
          <xsd:maxLength value="62000"/>
        </xsd:restriction>
      </xsd:simpleType>
    </xsd:element>
    <xsd:element name="VGR_DokItemId" ma:index="35" nillable="true" ma:displayName="DokItemId" ma:hidden="true" ma:internalName="VGR_DokItemId" ma:readOnly="true">
      <xsd:simpleType>
        <xsd:restriction base="dms:Text">
          <xsd:maxLength value="255"/>
        </xsd:restriction>
      </xsd:simpleType>
    </xsd:element>
    <xsd:element name="VGR_MellanarkivId" ma:index="36" nillable="true" ma:displayName="MellanarkivId" ma:hidden="true" ma:internalName="VGR_MellanarkivId" ma:readOnly="true">
      <xsd:simpleType>
        <xsd:restriction base="dms:Text">
          <xsd:maxLength value="255"/>
        </xsd:restriction>
      </xsd:simpleType>
    </xsd:element>
    <xsd:element name="VGR_MellanarkivUrl" ma:index="37" nillable="true" ma:displayName="Arkivlänk" ma:format="Hyperlink" ma:hidden="true" ma:internalName="VGR_Mellanarkiv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GR_MellanarkivWebbUrl" ma:index="38" nillable="true" ma:displayName="Arkivlänk för webben" ma:hidden="true" ma:internalName="VGR_MellanarkivWebbUrl" ma:readOnly="true">
      <xsd:simpleType>
        <xsd:restriction base="dms:Text">
          <xsd:maxLength value="255"/>
        </xsd:restriction>
      </xsd:simpleType>
    </xsd:element>
    <xsd:element name="VGR_ArkivDatum" ma:index="39" nillable="true" ma:displayName="ArkivDatum" ma:format="DateTime" ma:hidden="true" ma:internalName="VGR_ArkivDatum" ma:readOnly="true">
      <xsd:simpleType>
        <xsd:restriction base="dms:DateTime"/>
      </xsd:simpleType>
    </xsd:element>
    <xsd:element name="VGR_Gallras" ma:index="40" nillable="true" ma:displayName="Gallras" ma:description="" ma:hidden="true" ma:internalName="VGR_Gallras" ma:readOnly="tru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2c23f-a756-462f-8287-3ff35245ed68" elementFormDefault="qualified">
    <xsd:import namespace="http://schemas.microsoft.com/office/2006/documentManagement/types"/>
    <xsd:import namespace="http://schemas.microsoft.com/office/infopath/2007/PartnerControls"/>
    <xsd:element name="db9dd4ef95cf4e8e99fa76be0443279b" ma:index="44" nillable="true" ma:taxonomy="true" ma:internalName="db9dd4ef95cf4e8e99fa76be0443279b" ma:taxonomyFieldName="Handlingstyp_FHSK" ma:displayName="Handlingstyp FHSK" ma:fieldId="{db9dd4ef-95cf-4e8e-99fa-76be0443279b}" ma:sspId="5c300478-92f1-4a1e-b2db-7f8c75821d37" ma:termSetId="a813d506-6abe-4ae7-b970-cc79337e20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6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72e28-5c43-4979-91d1-0f68e7ff0f51" elementFormDefault="qualified">
    <xsd:import namespace="http://schemas.microsoft.com/office/2006/documentManagement/types"/>
    <xsd:import namespace="http://schemas.microsoft.com/office/infopath/2007/PartnerControls"/>
    <xsd:element name="M_x00f6_testyp" ma:index="46" nillable="true" ma:displayName="Mötestyp" ma:format="Dropdown" ma:internalName="M_x00f6_testyp">
      <xsd:simpleType>
        <xsd:restriction base="dms:Choice">
          <xsd:enumeration value="Projektmöte"/>
          <xsd:enumeration value="Projektledningsmöte"/>
          <xsd:enumeration value="Styrgruppsmöte"/>
          <xsd:enumeration value="Referensgruppsmöte"/>
          <xsd:enumeration value="ESF"/>
          <xsd:enumeration value="Sjuhärad"/>
          <xsd:enumeration value="Fyrbodal"/>
        </xsd:restriction>
      </xsd:simpleType>
    </xsd:element>
    <xsd:element name="M_x00f6_tesdatum" ma:index="47" nillable="true" ma:displayName="Mötesdatum" ma:format="DateOnly" ma:internalName="M_x00f6_tesdatum">
      <xsd:simpleType>
        <xsd:restriction base="dms:DateTime"/>
      </xsd:simpleType>
    </xsd:element>
    <xsd:element name="Kategori" ma:index="48" nillable="true" ma:displayName="Kategori" ma:format="Dropdown" ma:internalName="Kategori">
      <xsd:simpleType>
        <xsd:restriction base="dms:Choice">
          <xsd:enumeration value="Projektägare"/>
          <xsd:enumeration value="Styrgrupp"/>
          <xsd:enumeration value="Projektledning"/>
          <xsd:enumeration value="Delprojekt"/>
          <xsd:enumeration value="Referensgrupp"/>
          <xsd:enumeration value="Processmakarna"/>
          <xsd:enumeration value="UVAS"/>
        </xsd:restriction>
      </xsd:simpleType>
    </xsd:element>
    <xsd:element name="Projektfas" ma:index="49" nillable="true" ma:displayName="Projektfas" ma:format="Dropdown" ma:internalName="Projektfas">
      <xsd:simpleType>
        <xsd:restriction base="dms:Choice">
          <xsd:enumeration value="1. Initiera"/>
          <xsd:enumeration value="2. Planera"/>
          <xsd:enumeration value="3. Genomföra"/>
          <xsd:enumeration value="4. Avsluta"/>
        </xsd:restriction>
      </xsd:simpleType>
    </xsd:element>
    <xsd:element name="ESF" ma:index="50" nillable="true" ma:displayName="ESF" ma:format="RadioButtons" ma:internalName="ESF">
      <xsd:simpleType>
        <xsd:restriction base="dms:Choice">
          <xsd:enumeration value="Information"/>
          <xsd:enumeration value="Rapporter"/>
        </xsd:restriction>
      </xsd:simpleType>
    </xsd:element>
    <xsd:element name="Avtal" ma:index="51" nillable="true" ma:displayName="Avtal" ma:format="RadioButtons" ma:internalName="Avtal">
      <xsd:simpleType>
        <xsd:restriction base="dms:Choice">
          <xsd:enumeration value="Samverkansavtal"/>
          <xsd:enumeration value="Avsiktsförklaringar"/>
        </xsd:restriction>
      </xsd:simpleType>
    </xsd:element>
    <xsd:element name="Administration" ma:index="52" nillable="true" ma:displayName="Administration" ma:description="Kontaktuppgifter, rutiner och verktyg för rapportering så som tidrapport, deltagarnärvaro, inskrivningsblankett och aktuell månadsrapport. " ma:format="Dropdown" ma:internalName="Administration">
      <xsd:simpleType>
        <xsd:restriction base="dms:Choice">
          <xsd:enumeration value="Ansökan"/>
          <xsd:enumeration value="Rutiner"/>
          <xsd:enumeration value="Verktyg"/>
          <xsd:enumeration value="Kontaktuppgifter"/>
          <xsd:enumeration value="Inbjudan"/>
        </xsd:restriction>
      </xsd:simpleType>
    </xsd:element>
    <xsd:element name="Kommunikation" ma:index="53" nillable="true" ma:displayName="Kommunikation" ma:format="RadioButtons" ma:internalName="Kommunikation">
      <xsd:simpleType>
        <xsd:restriction base="dms:Choice">
          <xsd:enumeration value="Kommunikationsplan"/>
          <xsd:enumeration value="Loggor tryck"/>
          <xsd:enumeration value="Loggor skärm"/>
          <xsd:enumeration value="Pressmaterial"/>
          <xsd:enumeration value="Presentationer"/>
          <xsd:enumeration value="Grafiska riktlinjer"/>
          <xsd:enumeration value="Media"/>
          <xsd:enumeration value="Nyhetsbrev"/>
          <xsd:enumeration value="Broschyr"/>
        </xsd:restriction>
      </xsd:simpleType>
    </xsd:element>
    <xsd:element name="Delprojekt" ma:index="54" nillable="true" ma:displayName="Delprojekt" ma:format="Dropdown" ma:internalName="Delprojekt">
      <xsd:simpleType>
        <xsd:restriction base="dms:Choice">
          <xsd:enumeration value="Delområde Fyrbodal"/>
          <xsd:enumeration value="Delområde Sjuhärad"/>
          <xsd:enumeration value="Folkhögskoleinsatser"/>
          <xsd:enumeration value="Vuxenutbildningar"/>
          <xsd:enumeration value="Fullföljda studier"/>
          <xsd:enumeration value="Delmål 3"/>
          <xsd:enumeration value="MSP:n"/>
        </xsd:restriction>
      </xsd:simpleType>
    </xsd:element>
    <xsd:element name="Utv_x00e4_rdering" ma:index="55" nillable="true" ma:displayName="Utvärdering" ma:format="RadioButtons" ma:internalName="Utv_x00e4_rdering">
      <xsd:simpleType>
        <xsd:restriction base="dms:Choice">
          <xsd:enumeration value="Effektmätning"/>
          <xsd:enumeration value="Kvartalsenkät"/>
          <xsd:enumeration value="Följeforskning"/>
          <xsd:enumeration value="Slutrapport"/>
        </xsd:restriction>
      </xsd:simpleType>
    </xsd:element>
    <xsd:element name="MediaServiceMetadata" ma:index="5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5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59" nillable="true" ma:displayName="Tags" ma:internalName="MediaServiceAutoTags" ma:readOnly="true">
      <xsd:simpleType>
        <xsd:restriction base="dms:Text"/>
      </xsd:simpleType>
    </xsd:element>
    <xsd:element name="MediaServiceGenerationTime" ma:index="6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6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6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6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6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Rapporter" ma:index="67" nillable="true" ma:displayName="Rapporter" ma:format="Dropdown" ma:internalName="Rapporter">
      <xsd:simpleType>
        <xsd:restriction base="dms:Choice">
          <xsd:enumeration value="Månadsrapport"/>
          <xsd:enumeration value="Projektplan"/>
          <xsd:enumeration value="Statistik"/>
          <xsd:enumeration value="Lägesrapport"/>
        </xsd:restriction>
      </xsd:simpleType>
    </xsd:element>
    <xsd:element name="Parter" ma:index="68" nillable="true" ma:displayName="Parter" ma:internalName="Part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1a. Billströmska fhsk"/>
                    <xsd:enumeration value="1b. Dalslands fhsk"/>
                    <xsd:enumeration value="1c. Fristads fhsk"/>
                    <xsd:enumeration value="1d. Gbg fhsk"/>
                    <xsd:enumeration value="2. Bengtsfors"/>
                    <xsd:enumeration value="3. Bollebygd"/>
                    <xsd:enumeration value="4. Sjuhärads kommunalförbund"/>
                    <xsd:enumeration value="5. Borås stad vuxen utb."/>
                    <xsd:enumeration value="6. Dals-Ed"/>
                    <xsd:enumeration value="7. Fyrbodals kommunalförbund"/>
                    <xsd:enumeration value="8. Färgelanda"/>
                    <xsd:enumeration value="9. Herrljunga"/>
                    <xsd:enumeration value="10. KFV"/>
                    <xsd:enumeration value="11. Ljungskile fhsk"/>
                    <xsd:enumeration value="12. Marks kommun"/>
                    <xsd:enumeration value="13. Rädda Barnen"/>
                    <xsd:enumeration value="14. Sotenäs"/>
                    <xsd:enumeration value="15. Ulricehamn"/>
                    <xsd:enumeration value="16. Uddevalla"/>
                    <xsd:enumeration value="17. Vänersborg"/>
                    <xsd:enumeration value="18. Regionservice"/>
                    <xsd:enumeration value="19. Lysekil"/>
                    <xsd:enumeration value="20. Mellerud"/>
                    <xsd:enumeration value="21. Munkedal"/>
                    <xsd:enumeration value="22. Orust"/>
                    <xsd:enumeration value="23. Svenljunga"/>
                    <xsd:enumeration value="24. Strömstad"/>
                    <xsd:enumeration value="25. Tanum"/>
                    <xsd:enumeration value="26. Tranemo"/>
                    <xsd:enumeration value="27. Trollhättan"/>
                    <xsd:enumeration value="28. Högskolan Väst"/>
                    <xsd:enumeration value="Uppsala Universitet"/>
                    <xsd:enumeration value="Åmål"/>
                  </xsd:restriction>
                </xsd:simpleType>
              </xsd:element>
            </xsd:sequence>
          </xsd:extension>
        </xsd:complexContent>
      </xsd:complexType>
    </xsd:element>
    <xsd:element name="Skasparas" ma:index="69" nillable="true" ma:displayName="Ska sparas" ma:format="Dropdown" ma:internalName="Skasparas">
      <xsd:simpleType>
        <xsd:restriction base="dms:Choice">
          <xsd:enumeration value="Ja"/>
          <xsd:enumeration value="Nej"/>
        </xsd:restriction>
      </xsd:simpleType>
    </xsd:element>
    <xsd:element name="MediaLengthInSeconds" ma:index="7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rter xmlns="b1772e28-5c43-4979-91d1-0f68e7ff0f51" xsi:nil="true"/>
    <ec6953a5eee3424faece5c2353cf0721 xmlns="597d7713-8a3d-4bd2-ae30-edced55b2c1b">
      <Terms xmlns="http://schemas.microsoft.com/office/infopath/2007/PartnerControls"/>
    </ec6953a5eee3424faece5c2353cf0721>
    <Utv_x00e4_rdering xmlns="b1772e28-5c43-4979-91d1-0f68e7ff0f51" xsi:nil="true"/>
    <VGR_DokBeskrivning xmlns="597d7713-8a3d-4bd2-ae30-edced55b2c1b">Verktyg implementering och förändring på MSP träff 9, Vi projektet 2022-03-10</VGR_DokBeskrivning>
    <VGR_EgenAmnesindelning xmlns="597d7713-8a3d-4bd2-ae30-edced55b2c1b" xsi:nil="true"/>
    <Skasparas xmlns="b1772e28-5c43-4979-91d1-0f68e7ff0f51">Ja</Skasparas>
    <a7144f27c6ef407e8fb4465121afbe2b xmlns="597d7713-8a3d-4bd2-ae30-edced55b2c1b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Folkhögskolekansliet projekt</TermName>
          <TermId xmlns="http://schemas.microsoft.com/office/infopath/2007/PartnerControls">e6b76ae1-9ff3-4fc6-ad25-930cfeff8a5e</TermId>
        </TermInfo>
      </Terms>
    </a7144f27c6ef407e8fb4465121afbe2b>
    <ESF xmlns="b1772e28-5c43-4979-91d1-0f68e7ff0f51" xsi:nil="true"/>
    <Rapporter xmlns="b1772e28-5c43-4979-91d1-0f68e7ff0f51" xsi:nil="true"/>
    <Kategori xmlns="b1772e28-5c43-4979-91d1-0f68e7ff0f51">Delprojekt</Kategori>
    <i1597c54c9084fe5ae9163fac681e86b xmlns="597d7713-8a3d-4bd2-ae30-edced55b2c1b">
      <Terms xmlns="http://schemas.microsoft.com/office/infopath/2007/PartnerControls"/>
    </i1597c54c9084fe5ae9163fac681e86b>
    <M_x00f6_tesdatum xmlns="b1772e28-5c43-4979-91d1-0f68e7ff0f51">2022-03-09T23:00:00+00:00</M_x00f6_tesdatum>
    <Administration xmlns="b1772e28-5c43-4979-91d1-0f68e7ff0f51" xsi:nil="true"/>
    <m534ae9efef34a1ab5a1291502fec5e5 xmlns="597d7713-8a3d-4bd2-ae30-edced55b2c1b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Folkhögskolekansliet</TermName>
          <TermId xmlns="http://schemas.microsoft.com/office/infopath/2007/PartnerControls">92b3b70f-20cf-4873-8b37-8242cf4b086f</TermId>
        </TermInfo>
      </Terms>
    </m534ae9efef34a1ab5a1291502fec5e5>
    <db9dd4ef95cf4e8e99fa76be0443279b xmlns="4552c23f-a756-462f-8287-3ff35245ed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Kurs och konferensmaterial, i egen regi eller i samverkan</TermName>
          <TermId xmlns="http://schemas.microsoft.com/office/infopath/2007/PartnerControls">6f13a39d-abd8-4517-b749-55a4dd27fbec</TermId>
        </TermInfo>
      </Terms>
    </db9dd4ef95cf4e8e99fa76be0443279b>
    <M_x00f6_testyp xmlns="b1772e28-5c43-4979-91d1-0f68e7ff0f51">Projektmöte</M_x00f6_testyp>
    <Avtal xmlns="b1772e28-5c43-4979-91d1-0f68e7ff0f51" xsi:nil="true"/>
    <TaxCatchAll xmlns="6b7cd384-e66e-41db-8738-5ddeeacefea1">
      <Value>20</Value>
      <Value>16</Value>
      <Value>17</Value>
      <Value>2</Value>
    </TaxCatchAll>
    <Kommunikation xmlns="b1772e28-5c43-4979-91d1-0f68e7ff0f51" xsi:nil="true"/>
    <Projektfas xmlns="b1772e28-5c43-4979-91d1-0f68e7ff0f51" xsi:nil="true"/>
    <Delprojekt xmlns="b1772e28-5c43-4979-91d1-0f68e7ff0f51">MSP:n</Delprojekt>
    <TaxKeywordTaxHTField xmlns="6b7cd384-e66e-41db-8738-5ddeeacefea1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vi-projektet</TermName>
          <TermId xmlns="http://schemas.microsoft.com/office/infopath/2007/PartnerControls">67191f1a-5d27-4aaf-abe6-50d6b60cafcb</TermId>
        </TermInfo>
      </Terms>
    </TaxKeywordTaxHTField>
    <VGR_AtkomstRatt xmlns="597d7713-8a3d-4bd2-ae30-edced55b2c1b">1</VGR_AtkomstRatt>
    <_dlc_DocId xmlns="6b7cd384-e66e-41db-8738-5ddeeacefea1">FHSK4205-1102388809-753</_dlc_DocId>
    <VGR_DokStatus xmlns="597d7713-8a3d-4bd2-ae30-edced55b2c1b">Allmän handling</VGR_DokStatus>
    <_dlc_DocIdUrl xmlns="6b7cd384-e66e-41db-8738-5ddeeacefea1">
      <Url>https://vgregion.sharepoint.com/sites/sy-fhsk-vi-projektet/_layouts/15/DocIdRedir.aspx?ID=FHSK4205-1102388809-753</Url>
      <Description>FHSK4205-1102388809-753</Description>
    </_dlc_DocIdUrl>
    <VGR_Sekretess xmlns="597d7713-8a3d-4bd2-ae30-edced55b2c1b">Allmän handling - Offentlig</VGR_Sekretess>
    <VGR_TillgangligFran xmlns="597d7713-8a3d-4bd2-ae30-edced55b2c1b">2022-03-10T10:18:00+00:00</VGR_TillgangligFran>
    <VGR_TillgangligTill xmlns="597d7713-8a3d-4bd2-ae30-edced55b2c1b">2024-03-10T10:18:00+00:00</VGR_TillgangligTill>
    <VGR_PubliceratAv xmlns="597d7713-8a3d-4bd2-ae30-edced55b2c1b">
      <UserInfo>
        <DisplayName>Amanda Hansson</DisplayName>
        <AccountId>13</AccountId>
        <AccountType/>
      </UserInfo>
    </VGR_PubliceratAv>
    <VGR_PubliceratDatum xmlns="597d7713-8a3d-4bd2-ae30-edced55b2c1b">2022-03-10T10:19:53+00:00</VGR_PubliceratDatum>
    <VGR_DokStatusMessage xmlns="597d7713-8a3d-4bd2-ae30-edced55b2c1b">
2022-03-10 11:20:00: Låst för arkivering
2022-03-10 11:21:17: Väntar på arkivering
2022-03-10 11:21:21: Skickat till mellanarkiv
2022-03-10 11:30:04: Mellanarkivering klar</VGR_DokStatusMessage>
    <VGR_Gallras xmlns="597d7713-8a3d-4bd2-ae30-edced55b2c1b">Bevaras</VGR_Gallras>
    <VGR_DokItemId xmlns="597d7713-8a3d-4bd2-ae30-edced55b2c1b">0bf2f616-b294-4e8b-8dba-490de2fa59dc</VGR_DokItemId>
    <VGR_MellanarkivWebbUrl xmlns="597d7713-8a3d-4bd2-ae30-edced55b2c1b">https://mellanarkiv-offentlig.vgregion.se/alfresco/s/archive/stream/public/v1/source/available/sofia/fhsk4205-1102388809-753/surrogate</VGR_MellanarkivWebbUrl>
    <VGR_MellanarkivUrl xmlns="597d7713-8a3d-4bd2-ae30-edced55b2c1b">
      <Url>https://mellanarkiv.vgregion.se/alfresco/s/archive/stream/public/v1/archive/a63ead70-3dc7-46d6-9e71-c08839418350/surrogate</Url>
      <Description>https://mellanarkiv.vgregion.se/alfresco/s/archive/stream/public/v1/archive/a63ead70-3dc7-46d6-9e71-c08839418350/surrogate</Description>
    </VGR_MellanarkivUrl>
    <VGR_ArkivDatum xmlns="597d7713-8a3d-4bd2-ae30-edced55b2c1b">2022-03-10T10:30:04+00:00</VGR_ArkivDatum>
    <VGR_MellanarkivId xmlns="597d7713-8a3d-4bd2-ae30-edced55b2c1b">a63ead70-3dc7-46d6-9e71-c08839418350</VGR_MellanarkivId>
  </documentManagement>
</p:properties>
</file>

<file path=customXml/itemProps1.xml><?xml version="1.0" encoding="utf-8"?>
<ds:datastoreItem xmlns:ds="http://schemas.openxmlformats.org/officeDocument/2006/customXml" ds:itemID="{55BFC4FF-6AF2-4424-B627-7FB18DDC0921}"/>
</file>

<file path=customXml/itemProps2.xml><?xml version="1.0" encoding="utf-8"?>
<ds:datastoreItem xmlns:ds="http://schemas.openxmlformats.org/officeDocument/2006/customXml" ds:itemID="{2045CAB7-7226-4C0C-99AA-697F5E4F397B}"/>
</file>

<file path=customXml/itemProps3.xml><?xml version="1.0" encoding="utf-8"?>
<ds:datastoreItem xmlns:ds="http://schemas.openxmlformats.org/officeDocument/2006/customXml" ds:itemID="{1BFABBA3-823C-4347-B1D4-8153F350721A}"/>
</file>

<file path=customXml/itemProps4.xml><?xml version="1.0" encoding="utf-8"?>
<ds:datastoreItem xmlns:ds="http://schemas.openxmlformats.org/officeDocument/2006/customXml" ds:itemID="{39950589-F118-4150-A310-8A0BD018D537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1475</Words>
  <Application>Microsoft Office PowerPoint</Application>
  <PresentationFormat>Bredbild</PresentationFormat>
  <Paragraphs>307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30" baseType="lpstr">
      <vt:lpstr>Akko Rounded Pro Medium</vt:lpstr>
      <vt:lpstr>Akko Rounded Std Medium</vt:lpstr>
      <vt:lpstr>Arial</vt:lpstr>
      <vt:lpstr>Arial Black</vt:lpstr>
      <vt:lpstr>Calibri</vt:lpstr>
      <vt:lpstr>Vialog LT Com</vt:lpstr>
      <vt:lpstr>Vialog LT Pro</vt:lpstr>
      <vt:lpstr>Ekan management</vt:lpstr>
      <vt:lpstr>Varaktig förändring</vt:lpstr>
      <vt:lpstr>Introduktion</vt:lpstr>
      <vt:lpstr>Arbetsprocess</vt:lpstr>
      <vt:lpstr>Vad har givit effekt och  vad skall vi fortsätta med?</vt:lpstr>
      <vt:lpstr>PowerPoint-presentation</vt:lpstr>
      <vt:lpstr>PowerPoint-presentation</vt:lpstr>
      <vt:lpstr>Sammanställning och bedömning av förändringar</vt:lpstr>
      <vt:lpstr>Handlingsplan för  implementering och förändring</vt:lpstr>
      <vt:lpstr>Handlingsplan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implementering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Verktyg implementering och förändring MSP Vi projektet 2022</dc:title>
  <dc:creator/>
  <cp:keywords>vi-projektet</cp:keywords>
  <cp:lastModifiedBy/>
  <cp:revision>1</cp:revision>
  <dcterms:created xsi:type="dcterms:W3CDTF">2022-03-10T10:12:57Z</dcterms:created>
  <dcterms:modified xsi:type="dcterms:W3CDTF">2022-03-10T10:13:15Z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0x01010006EBECDF67F89F4D8BC5FAF3B8FA559B1700B2A0EBB5B919264090AF064AED6F95CC</vt:lpwstr>
  </property>
  <property fmtid="{D5CDD505-2E9C-101B-9397-08002B2CF9AE}" pid="3" name="_dlc_DocIdItemGuid">
    <vt:lpwstr>e8dba3dc-94b2-4b73-aaf3-2b1f38b6da19</vt:lpwstr>
  </property>
  <property fmtid="{D5CDD505-2E9C-101B-9397-08002B2CF9AE}" pid="4" name="VGR_AmnesIndelning">
    <vt:lpwstr/>
  </property>
  <property fmtid="{D5CDD505-2E9C-101B-9397-08002B2CF9AE}" pid="5" name="TaxKeyword">
    <vt:lpwstr>20;#vi-projektet|67191f1a-5d27-4aaf-abe6-50d6b60cafcb</vt:lpwstr>
  </property>
  <property fmtid="{D5CDD505-2E9C-101B-9397-08002B2CF9AE}" pid="6" name="VGR_SkapatEnhet">
    <vt:lpwstr>2;#Folkhögskolekansliet|92b3b70f-20cf-4873-8b37-8242cf4b086f</vt:lpwstr>
  </property>
  <property fmtid="{D5CDD505-2E9C-101B-9397-08002B2CF9AE}" pid="7" name="VGR_UpprattadForEnheter">
    <vt:lpwstr>17;#Folkhögskolekansliet projekt|e6b76ae1-9ff3-4fc6-ad25-930cfeff8a5e</vt:lpwstr>
  </property>
  <property fmtid="{D5CDD505-2E9C-101B-9397-08002B2CF9AE}" pid="8" name="Handlingstyp_FHSK">
    <vt:lpwstr>16;#Kurs och konferensmaterial, i egen regi eller i samverkan|6f13a39d-abd8-4517-b749-55a4dd27fbec</vt:lpwstr>
  </property>
  <property fmtid="{D5CDD505-2E9C-101B-9397-08002B2CF9AE}" pid="9" name="VGR_Lagparagraf">
    <vt:lpwstr/>
  </property>
</Properties>
</file>